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97" r:id="rId2"/>
    <p:sldId id="298" r:id="rId3"/>
    <p:sldId id="303" r:id="rId4"/>
    <p:sldId id="304" r:id="rId5"/>
    <p:sldId id="305" r:id="rId6"/>
    <p:sldId id="289" r:id="rId7"/>
    <p:sldId id="264" r:id="rId8"/>
    <p:sldId id="288" r:id="rId9"/>
    <p:sldId id="293" r:id="rId10"/>
    <p:sldId id="266" r:id="rId11"/>
    <p:sldId id="306" r:id="rId12"/>
    <p:sldId id="307" r:id="rId13"/>
  </p:sldIdLst>
  <p:sldSz cx="9906000" cy="6858000" type="A4"/>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userDrawn="1">
          <p15:clr>
            <a:srgbClr val="A4A3A4"/>
          </p15:clr>
        </p15:guide>
        <p15:guide id="2" pos="3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AE0"/>
    <a:srgbClr val="0125C8"/>
    <a:srgbClr val="0432FF"/>
    <a:srgbClr val="1DA075"/>
    <a:srgbClr val="413BA0"/>
    <a:srgbClr val="0070C0"/>
    <a:srgbClr val="FF0000"/>
    <a:srgbClr val="FF4B4B"/>
    <a:srgbClr val="FF8F8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テーマ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3147" autoAdjust="0"/>
  </p:normalViewPr>
  <p:slideViewPr>
    <p:cSldViewPr snapToGrid="0" snapToObjects="1">
      <p:cViewPr>
        <p:scale>
          <a:sx n="115" d="100"/>
          <a:sy n="115" d="100"/>
        </p:scale>
        <p:origin x="152" y="144"/>
      </p:cViewPr>
      <p:guideLst>
        <p:guide orient="horz" pos="2500"/>
        <p:guide pos="31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653"/>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F6D7629-C858-F84C-9E12-1C87D8582F8E}" type="datetimeFigureOut">
              <a:rPr kumimoji="1" lang="ja-JP" altLang="en-US" smtClean="0"/>
              <a:t>2019/10/4</a:t>
            </a:fld>
            <a:endParaRPr kumimoji="1" lang="ja-JP" altLang="en-US" dirty="0"/>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76ACB5DC-8B8B-DD48-B2BF-EDEC51FA5665}" type="slidenum">
              <a:rPr kumimoji="1" lang="ja-JP" altLang="en-US" smtClean="0"/>
              <a:t>‹#›</a:t>
            </a:fld>
            <a:endParaRPr kumimoji="1" lang="ja-JP" altLang="en-US" dirty="0"/>
          </a:p>
        </p:txBody>
      </p:sp>
    </p:spTree>
    <p:extLst>
      <p:ext uri="{BB962C8B-B14F-4D97-AF65-F5344CB8AC3E}">
        <p14:creationId xmlns:p14="http://schemas.microsoft.com/office/powerpoint/2010/main" val="1170112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B517794-87F5-E241-9D5B-D8C03358826D}" type="datetimeFigureOut">
              <a:rPr kumimoji="1" lang="ja-JP" altLang="en-US" smtClean="0"/>
              <a:t>2019/10/4</a:t>
            </a:fld>
            <a:endParaRPr kumimoji="1" lang="ja-JP" altLang="en-US" dirty="0"/>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08317DE-036F-FA45-BA60-82B846E3F6D3}" type="slidenum">
              <a:rPr kumimoji="1" lang="ja-JP" altLang="en-US" smtClean="0"/>
              <a:t>‹#›</a:t>
            </a:fld>
            <a:endParaRPr kumimoji="1" lang="ja-JP" altLang="en-US" dirty="0"/>
          </a:p>
        </p:txBody>
      </p:sp>
    </p:spTree>
    <p:extLst>
      <p:ext uri="{BB962C8B-B14F-4D97-AF65-F5344CB8AC3E}">
        <p14:creationId xmlns:p14="http://schemas.microsoft.com/office/powerpoint/2010/main" val="4091113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08317DE-036F-FA45-BA60-82B846E3F6D3}" type="slidenum">
              <a:rPr kumimoji="1" lang="ja-JP" altLang="en-US" smtClean="0"/>
              <a:t>1</a:t>
            </a:fld>
            <a:endParaRPr kumimoji="1" lang="ja-JP" altLang="en-US" dirty="0"/>
          </a:p>
        </p:txBody>
      </p:sp>
    </p:spTree>
    <p:extLst>
      <p:ext uri="{BB962C8B-B14F-4D97-AF65-F5344CB8AC3E}">
        <p14:creationId xmlns:p14="http://schemas.microsoft.com/office/powerpoint/2010/main" val="118597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08317DE-036F-FA45-BA60-82B846E3F6D3}" type="slidenum">
              <a:rPr kumimoji="1" lang="ja-JP" altLang="en-US" smtClean="0"/>
              <a:t>3</a:t>
            </a:fld>
            <a:endParaRPr kumimoji="1" lang="ja-JP" altLang="en-US" dirty="0"/>
          </a:p>
        </p:txBody>
      </p:sp>
    </p:spTree>
    <p:extLst>
      <p:ext uri="{BB962C8B-B14F-4D97-AF65-F5344CB8AC3E}">
        <p14:creationId xmlns:p14="http://schemas.microsoft.com/office/powerpoint/2010/main" val="338551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08317DE-036F-FA45-BA60-82B846E3F6D3}" type="slidenum">
              <a:rPr kumimoji="1" lang="ja-JP" altLang="en-US" smtClean="0"/>
              <a:t>4</a:t>
            </a:fld>
            <a:endParaRPr kumimoji="1" lang="ja-JP" altLang="en-US" dirty="0"/>
          </a:p>
        </p:txBody>
      </p:sp>
    </p:spTree>
    <p:extLst>
      <p:ext uri="{BB962C8B-B14F-4D97-AF65-F5344CB8AC3E}">
        <p14:creationId xmlns:p14="http://schemas.microsoft.com/office/powerpoint/2010/main" val="253224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08317DE-036F-FA45-BA60-82B846E3F6D3}" type="slidenum">
              <a:rPr kumimoji="1" lang="ja-JP" altLang="en-US" smtClean="0"/>
              <a:t>5</a:t>
            </a:fld>
            <a:endParaRPr kumimoji="1" lang="ja-JP" altLang="en-US" dirty="0"/>
          </a:p>
        </p:txBody>
      </p:sp>
    </p:spTree>
    <p:extLst>
      <p:ext uri="{BB962C8B-B14F-4D97-AF65-F5344CB8AC3E}">
        <p14:creationId xmlns:p14="http://schemas.microsoft.com/office/powerpoint/2010/main" val="174043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79AA0B2-4731-A54F-96A8-3BCAECB134DB}" type="datetime1">
              <a:rPr kumimoji="1" lang="ja-JP" altLang="en-US" smtClean="0"/>
              <a:t>2019/10/4</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Form version 20190626</a:t>
            </a:r>
            <a:endParaRPr kumimoji="1" lang="ja-JP" altLang="en-US" dirty="0"/>
          </a:p>
        </p:txBody>
      </p:sp>
      <p:sp>
        <p:nvSpPr>
          <p:cNvPr id="6" name="スライド番号プレースホルダー 5"/>
          <p:cNvSpPr>
            <a:spLocks noGrp="1"/>
          </p:cNvSpPr>
          <p:nvPr>
            <p:ph type="sldNum" sz="quarter" idx="12"/>
          </p:nvPr>
        </p:nvSpPr>
        <p:spPr>
          <a:xfrm>
            <a:off x="7099300" y="6356351"/>
            <a:ext cx="2311400" cy="365125"/>
          </a:xfrm>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73869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0E28D5-4A93-AB42-B532-0579E56A61C1}" type="datetime1">
              <a:rPr kumimoji="1" lang="ja-JP" altLang="en-US" smtClean="0"/>
              <a:t>2019/10/4</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Form version 20190626</a:t>
            </a:r>
            <a:endParaRPr kumimoji="1" lang="ja-JP" altLang="en-US" dirty="0"/>
          </a:p>
        </p:txBody>
      </p:sp>
      <p:sp>
        <p:nvSpPr>
          <p:cNvPr id="6" name="スライド番号プレースホルダー 5"/>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22533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8DBF65-52E9-9C40-B830-D4F11F450A5D}" type="datetime1">
              <a:rPr kumimoji="1" lang="ja-JP" altLang="en-US" smtClean="0"/>
              <a:t>2019/10/4</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Form version 20190626</a:t>
            </a:r>
            <a:endParaRPr kumimoji="1" lang="ja-JP" altLang="en-US" dirty="0"/>
          </a:p>
        </p:txBody>
      </p:sp>
      <p:sp>
        <p:nvSpPr>
          <p:cNvPr id="6" name="スライド番号プレースホルダー 5"/>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240178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F58C13-8AD9-914A-B2B5-34EE057E108D}" type="datetime1">
              <a:rPr kumimoji="1" lang="ja-JP" altLang="en-US" smtClean="0"/>
              <a:t>2019/10/4</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Form version 20190626</a:t>
            </a:r>
            <a:endParaRPr kumimoji="1" lang="ja-JP" altLang="en-US" dirty="0"/>
          </a:p>
        </p:txBody>
      </p:sp>
      <p:sp>
        <p:nvSpPr>
          <p:cNvPr id="6" name="スライド番号プレースホルダー 5"/>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240119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2774A43-2388-A448-9588-20BD8CCD90C4}" type="datetime1">
              <a:rPr kumimoji="1" lang="ja-JP" altLang="en-US" smtClean="0"/>
              <a:t>2019/10/4</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Form version 20190626</a:t>
            </a:r>
            <a:endParaRPr kumimoji="1" lang="ja-JP" altLang="en-US" dirty="0"/>
          </a:p>
        </p:txBody>
      </p:sp>
      <p:sp>
        <p:nvSpPr>
          <p:cNvPr id="6" name="スライド番号プレースホルダー 5"/>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415358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76CFB46-C6D5-D944-A5EE-2A08BD919969}" type="datetime1">
              <a:rPr kumimoji="1" lang="ja-JP" altLang="en-US" smtClean="0"/>
              <a:t>2019/10/4</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Form version 20190626</a:t>
            </a:r>
            <a:endParaRPr kumimoji="1" lang="ja-JP" altLang="en-US" dirty="0"/>
          </a:p>
        </p:txBody>
      </p:sp>
      <p:sp>
        <p:nvSpPr>
          <p:cNvPr id="7" name="スライド番号プレースホルダー 6"/>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70312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44BB70-0F35-C247-8D3F-317DB3BF75E3}" type="datetime1">
              <a:rPr kumimoji="1" lang="ja-JP" altLang="en-US" smtClean="0"/>
              <a:t>2019/10/4</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dirty="0"/>
              <a:t>Form version 20190626</a:t>
            </a:r>
            <a:endParaRPr kumimoji="1" lang="ja-JP" altLang="en-US" dirty="0"/>
          </a:p>
        </p:txBody>
      </p:sp>
      <p:sp>
        <p:nvSpPr>
          <p:cNvPr id="9" name="スライド番号プレースホルダー 8"/>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56633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4BE08F-6F53-C64F-B8FD-0631F1661B61}" type="datetime1">
              <a:rPr kumimoji="1" lang="ja-JP" altLang="en-US" smtClean="0"/>
              <a:t>2019/10/4</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a:t>Form version 20190626</a:t>
            </a:r>
            <a:endParaRPr kumimoji="1" lang="ja-JP" altLang="en-US" dirty="0"/>
          </a:p>
        </p:txBody>
      </p:sp>
      <p:sp>
        <p:nvSpPr>
          <p:cNvPr id="5" name="スライド番号プレースホルダー 4"/>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58809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5B38E0-E312-A248-A2AE-AFD1165290C1}" type="datetime1">
              <a:rPr kumimoji="1" lang="ja-JP" altLang="en-US" smtClean="0"/>
              <a:t>2019/10/4</a:t>
            </a:fld>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dirty="0"/>
              <a:t>Form version 20190626</a:t>
            </a:r>
            <a:endParaRPr kumimoji="1" lang="ja-JP" altLang="en-US" dirty="0"/>
          </a:p>
        </p:txBody>
      </p:sp>
      <p:sp>
        <p:nvSpPr>
          <p:cNvPr id="4" name="スライド番号プレースホルダー 3"/>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219235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7A5545-5318-4B45-942F-0A5700BF894E}" type="datetime1">
              <a:rPr kumimoji="1" lang="ja-JP" altLang="en-US" smtClean="0"/>
              <a:t>2019/10/4</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Form version 20190626</a:t>
            </a:r>
            <a:endParaRPr kumimoji="1" lang="ja-JP" altLang="en-US" dirty="0"/>
          </a:p>
        </p:txBody>
      </p:sp>
      <p:sp>
        <p:nvSpPr>
          <p:cNvPr id="7" name="スライド番号プレースホルダー 6"/>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279012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E543B5-8512-8F43-A0A5-BB7AB3D81497}" type="datetime1">
              <a:rPr kumimoji="1" lang="ja-JP" altLang="en-US" smtClean="0"/>
              <a:t>2019/10/4</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Form version 20190626</a:t>
            </a:r>
            <a:endParaRPr kumimoji="1" lang="ja-JP" altLang="en-US" dirty="0"/>
          </a:p>
        </p:txBody>
      </p:sp>
      <p:sp>
        <p:nvSpPr>
          <p:cNvPr id="7" name="スライド番号プレースホルダー 6"/>
          <p:cNvSpPr>
            <a:spLocks noGrp="1"/>
          </p:cNvSpPr>
          <p:nvPr>
            <p:ph type="sldNum" sz="quarter" idx="12"/>
          </p:nvPr>
        </p:nvSpPr>
        <p:spPr/>
        <p:txBody>
          <a:bodyPr/>
          <a:lstStyle/>
          <a:p>
            <a:fld id="{0360070F-1F01-CB47-988A-781B00657B9B}" type="slidenum">
              <a:rPr kumimoji="1" lang="ja-JP" altLang="en-US" smtClean="0"/>
              <a:t>‹#›</a:t>
            </a:fld>
            <a:endParaRPr kumimoji="1" lang="ja-JP" altLang="en-US" dirty="0"/>
          </a:p>
        </p:txBody>
      </p:sp>
    </p:spTree>
    <p:extLst>
      <p:ext uri="{BB962C8B-B14F-4D97-AF65-F5344CB8AC3E}">
        <p14:creationId xmlns:p14="http://schemas.microsoft.com/office/powerpoint/2010/main" val="399667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75851-304B-2F47-8E82-F426768FA2E3}" type="datetime1">
              <a:rPr kumimoji="1" lang="ja-JP" altLang="en-US" smtClean="0"/>
              <a:t>2019/10/4</a:t>
            </a:fld>
            <a:endParaRPr kumimoji="1" lang="ja-JP" altLang="en-US" dirty="0"/>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Form version 20190626</a:t>
            </a:r>
            <a:endParaRPr kumimoji="1" lang="ja-JP" altLang="en-US" dirty="0"/>
          </a:p>
        </p:txBody>
      </p:sp>
      <p:sp>
        <p:nvSpPr>
          <p:cNvPr id="6" name="スライド番号プレースホルダー 5"/>
          <p:cNvSpPr>
            <a:spLocks noGrp="1"/>
          </p:cNvSpPr>
          <p:nvPr>
            <p:ph type="sldNum" sz="quarter" idx="4"/>
          </p:nvPr>
        </p:nvSpPr>
        <p:spPr>
          <a:xfrm>
            <a:off x="7594600" y="6461126"/>
            <a:ext cx="2311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360070F-1F01-CB47-988A-781B00657B9B}" type="slidenum">
              <a:rPr lang="ja-JP" altLang="en-US" smtClean="0"/>
              <a:pPr/>
              <a:t>‹#›</a:t>
            </a:fld>
            <a:endParaRPr lang="ja-JP" altLang="en-US" dirty="0"/>
          </a:p>
        </p:txBody>
      </p:sp>
    </p:spTree>
    <p:extLst>
      <p:ext uri="{BB962C8B-B14F-4D97-AF65-F5344CB8AC3E}">
        <p14:creationId xmlns:p14="http://schemas.microsoft.com/office/powerpoint/2010/main" val="63514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ogin.jleague.jp/contents/privacypolic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4.emf"/><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8.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9.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 xmlns:a16="http://schemas.microsoft.com/office/drawing/2014/main" id="{354880D8-0F9A-614F-86E1-1F9C4C8919F7}"/>
              </a:ext>
            </a:extLst>
          </p:cNvPr>
          <p:cNvSpPr/>
          <p:nvPr/>
        </p:nvSpPr>
        <p:spPr>
          <a:xfrm>
            <a:off x="0" y="0"/>
            <a:ext cx="9906000" cy="74048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タイトル 2">
            <a:extLst>
              <a:ext uri="{FF2B5EF4-FFF2-40B4-BE49-F238E27FC236}">
                <a16:creationId xmlns="" xmlns:a16="http://schemas.microsoft.com/office/drawing/2014/main" id="{9976890C-BA3B-CC41-9588-1DDE8C16D690}"/>
              </a:ext>
            </a:extLst>
          </p:cNvPr>
          <p:cNvSpPr txBox="1">
            <a:spLocks/>
          </p:cNvSpPr>
          <p:nvPr/>
        </p:nvSpPr>
        <p:spPr>
          <a:xfrm>
            <a:off x="694809" y="2706046"/>
            <a:ext cx="8941648" cy="50164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rgbClr val="FF0000"/>
                </a:solidFill>
                <a:latin typeface="Meiryo"/>
                <a:ea typeface="Meiryo"/>
                <a:cs typeface="Meiryo"/>
              </a:rPr>
              <a:t>Ｊ</a:t>
            </a:r>
            <a:r>
              <a:rPr lang="ja-JP" altLang="en-US" sz="2800" b="1" dirty="0">
                <a:latin typeface="Meiryo"/>
                <a:ea typeface="Meiryo"/>
                <a:cs typeface="Meiryo"/>
              </a:rPr>
              <a:t>リーグをつかおう！　</a:t>
            </a:r>
            <a:r>
              <a:rPr lang="en-US" altLang="ja-JP" sz="2800" b="1" dirty="0">
                <a:latin typeface="Meiryo"/>
                <a:ea typeface="Meiryo"/>
                <a:cs typeface="Meiryo"/>
              </a:rPr>
              <a:t>〜</a:t>
            </a:r>
            <a:r>
              <a:rPr lang="ja-JP" altLang="en-US" sz="2800" b="1" dirty="0">
                <a:solidFill>
                  <a:srgbClr val="FF0000"/>
                </a:solidFill>
                <a:latin typeface="Meiryo"/>
                <a:ea typeface="Meiryo"/>
                <a:cs typeface="Meiryo"/>
              </a:rPr>
              <a:t>応</a:t>
            </a:r>
            <a:r>
              <a:rPr lang="ja-JP" altLang="en-US" sz="2800" b="1" dirty="0">
                <a:latin typeface="Meiryo"/>
                <a:ea typeface="Meiryo"/>
                <a:cs typeface="Meiryo"/>
              </a:rPr>
              <a:t>募シート</a:t>
            </a:r>
            <a:r>
              <a:rPr lang="en-US" altLang="ja-JP" sz="2800" b="1" dirty="0">
                <a:latin typeface="Meiryo"/>
                <a:ea typeface="Meiryo"/>
                <a:cs typeface="Meiryo"/>
              </a:rPr>
              <a:t>〜</a:t>
            </a:r>
            <a:r>
              <a:rPr lang="ja-JP" altLang="en-US" sz="2800" b="1" dirty="0">
                <a:latin typeface="Meiryo"/>
                <a:ea typeface="Meiryo"/>
                <a:cs typeface="Meiryo"/>
              </a:rPr>
              <a:t> </a:t>
            </a:r>
            <a:endParaRPr lang="ja-JP" altLang="en-US" sz="1800" b="1" dirty="0">
              <a:latin typeface="Meiryo"/>
              <a:ea typeface="Meiryo"/>
              <a:cs typeface="Meiryo"/>
            </a:endParaRPr>
          </a:p>
        </p:txBody>
      </p:sp>
      <p:pic>
        <p:nvPicPr>
          <p:cNvPr id="2" name="図 1">
            <a:extLst>
              <a:ext uri="{FF2B5EF4-FFF2-40B4-BE49-F238E27FC236}">
                <a16:creationId xmlns="" xmlns:a16="http://schemas.microsoft.com/office/drawing/2014/main" id="{B2AD4C11-032E-B142-9DC3-BBB5CAA8052C}"/>
              </a:ext>
            </a:extLst>
          </p:cNvPr>
          <p:cNvPicPr>
            <a:picLocks noChangeAspect="1"/>
          </p:cNvPicPr>
          <p:nvPr/>
        </p:nvPicPr>
        <p:blipFill>
          <a:blip r:embed="rId3"/>
          <a:stretch>
            <a:fillRect/>
          </a:stretch>
        </p:blipFill>
        <p:spPr>
          <a:xfrm>
            <a:off x="269923" y="225129"/>
            <a:ext cx="1526672" cy="324417"/>
          </a:xfrm>
          <a:prstGeom prst="rect">
            <a:avLst/>
          </a:prstGeom>
        </p:spPr>
      </p:pic>
      <p:sp>
        <p:nvSpPr>
          <p:cNvPr id="4" name="正方形/長方形 3">
            <a:extLst>
              <a:ext uri="{FF2B5EF4-FFF2-40B4-BE49-F238E27FC236}">
                <a16:creationId xmlns="" xmlns:a16="http://schemas.microsoft.com/office/drawing/2014/main" id="{E8F3A08F-6F9E-0345-B426-2E42B7AE1982}"/>
              </a:ext>
            </a:extLst>
          </p:cNvPr>
          <p:cNvSpPr/>
          <p:nvPr/>
        </p:nvSpPr>
        <p:spPr>
          <a:xfrm>
            <a:off x="422327" y="2616086"/>
            <a:ext cx="134460" cy="53196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 xmlns:a16="http://schemas.microsoft.com/office/drawing/2014/main" id="{1631DDAC-6CC7-0540-A3B8-6B98EAE7C81F}"/>
              </a:ext>
            </a:extLst>
          </p:cNvPr>
          <p:cNvPicPr>
            <a:picLocks noChangeAspect="1"/>
          </p:cNvPicPr>
          <p:nvPr/>
        </p:nvPicPr>
        <p:blipFill>
          <a:blip r:embed="rId4"/>
          <a:stretch>
            <a:fillRect/>
          </a:stretch>
        </p:blipFill>
        <p:spPr>
          <a:xfrm>
            <a:off x="8900634" y="109243"/>
            <a:ext cx="829638" cy="631246"/>
          </a:xfrm>
          <a:prstGeom prst="rect">
            <a:avLst/>
          </a:prstGeom>
        </p:spPr>
      </p:pic>
      <p:sp>
        <p:nvSpPr>
          <p:cNvPr id="5" name="正方形/長方形 4">
            <a:extLst>
              <a:ext uri="{FF2B5EF4-FFF2-40B4-BE49-F238E27FC236}">
                <a16:creationId xmlns="" xmlns:a16="http://schemas.microsoft.com/office/drawing/2014/main" id="{5CFCE816-5845-864B-B83B-29A72C89AAAD}"/>
              </a:ext>
            </a:extLst>
          </p:cNvPr>
          <p:cNvSpPr/>
          <p:nvPr/>
        </p:nvSpPr>
        <p:spPr>
          <a:xfrm>
            <a:off x="5587012" y="4730910"/>
            <a:ext cx="4315479" cy="646331"/>
          </a:xfrm>
          <a:prstGeom prst="rect">
            <a:avLst/>
          </a:prstGeom>
        </p:spPr>
        <p:txBody>
          <a:bodyPr wrap="square">
            <a:spAutoFit/>
          </a:bodyPr>
          <a:lstStyle/>
          <a:p>
            <a:r>
              <a:rPr lang="ja-JP" altLang="en-US" dirty="0">
                <a:solidFill>
                  <a:schemeClr val="tx1">
                    <a:lumMod val="75000"/>
                    <a:lumOff val="25000"/>
                  </a:schemeClr>
                </a:solidFill>
              </a:rPr>
              <a:t>氏名／　</a:t>
            </a:r>
            <a:r>
              <a:rPr lang="en-US" altLang="ja-JP" dirty="0">
                <a:solidFill>
                  <a:schemeClr val="tx1">
                    <a:lumMod val="75000"/>
                    <a:lumOff val="25000"/>
                  </a:schemeClr>
                </a:solidFill>
              </a:rPr>
              <a:t>XX</a:t>
            </a:r>
            <a:r>
              <a:rPr lang="ja-JP" altLang="en-US" dirty="0">
                <a:solidFill>
                  <a:schemeClr val="tx1">
                    <a:lumMod val="75000"/>
                    <a:lumOff val="25000"/>
                  </a:schemeClr>
                </a:solidFill>
              </a:rPr>
              <a:t>　</a:t>
            </a:r>
            <a:r>
              <a:rPr lang="en-US" altLang="ja-JP" dirty="0">
                <a:solidFill>
                  <a:schemeClr val="tx1">
                    <a:lumMod val="75000"/>
                    <a:lumOff val="25000"/>
                  </a:schemeClr>
                </a:solidFill>
              </a:rPr>
              <a:t>XX</a:t>
            </a:r>
            <a:br>
              <a:rPr lang="en-US" altLang="ja-JP" dirty="0">
                <a:solidFill>
                  <a:schemeClr val="tx1">
                    <a:lumMod val="75000"/>
                    <a:lumOff val="25000"/>
                  </a:schemeClr>
                </a:solidFill>
              </a:rPr>
            </a:br>
            <a:r>
              <a:rPr lang="ja-JP" altLang="en-US" dirty="0">
                <a:solidFill>
                  <a:schemeClr val="tx1">
                    <a:lumMod val="75000"/>
                    <a:lumOff val="25000"/>
                  </a:schemeClr>
                </a:solidFill>
              </a:rPr>
              <a:t>所属／　</a:t>
            </a:r>
            <a:r>
              <a:rPr lang="en-US" altLang="ja-JP" dirty="0">
                <a:solidFill>
                  <a:schemeClr val="tx1">
                    <a:lumMod val="75000"/>
                    <a:lumOff val="25000"/>
                  </a:schemeClr>
                </a:solidFill>
              </a:rPr>
              <a:t>XXXXXXXX</a:t>
            </a:r>
          </a:p>
        </p:txBody>
      </p:sp>
      <p:cxnSp>
        <p:nvCxnSpPr>
          <p:cNvPr id="14" name="直線コネクタ 13">
            <a:extLst>
              <a:ext uri="{FF2B5EF4-FFF2-40B4-BE49-F238E27FC236}">
                <a16:creationId xmlns="" xmlns:a16="http://schemas.microsoft.com/office/drawing/2014/main" id="{E38749D4-73D0-6949-A2F1-290E7D70ED03}"/>
              </a:ext>
            </a:extLst>
          </p:cNvPr>
          <p:cNvCxnSpPr>
            <a:cxnSpLocks/>
          </p:cNvCxnSpPr>
          <p:nvPr/>
        </p:nvCxnSpPr>
        <p:spPr>
          <a:xfrm>
            <a:off x="5587013" y="5434333"/>
            <a:ext cx="431898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円/楕円 17">
            <a:extLst>
              <a:ext uri="{FF2B5EF4-FFF2-40B4-BE49-F238E27FC236}">
                <a16:creationId xmlns="" xmlns:a16="http://schemas.microsoft.com/office/drawing/2014/main" id="{6DD8473C-8FC6-454D-B53E-5F4C29154DEF}"/>
              </a:ext>
            </a:extLst>
          </p:cNvPr>
          <p:cNvSpPr/>
          <p:nvPr/>
        </p:nvSpPr>
        <p:spPr>
          <a:xfrm>
            <a:off x="9178837" y="5970482"/>
            <a:ext cx="522559" cy="7650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6921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 xmlns:a16="http://schemas.microsoft.com/office/drawing/2014/main" id="{9AF879EA-C1D0-4A40-9C1B-8DE12D0AF8F1}"/>
              </a:ext>
            </a:extLst>
          </p:cNvPr>
          <p:cNvSpPr txBox="1">
            <a:spLocks/>
          </p:cNvSpPr>
          <p:nvPr/>
        </p:nvSpPr>
        <p:spPr>
          <a:xfrm>
            <a:off x="642168" y="202247"/>
            <a:ext cx="7496639" cy="6795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latin typeface="Meiryo"/>
                <a:ea typeface="Meiryo"/>
                <a:cs typeface="Meiryo"/>
              </a:rPr>
              <a:t>記入ガイドライン</a:t>
            </a:r>
          </a:p>
        </p:txBody>
      </p:sp>
      <p:cxnSp>
        <p:nvCxnSpPr>
          <p:cNvPr id="8" name="直線コネクタ 7"/>
          <p:cNvCxnSpPr/>
          <p:nvPr/>
        </p:nvCxnSpPr>
        <p:spPr>
          <a:xfrm flipV="1">
            <a:off x="495300" y="857301"/>
            <a:ext cx="8915400" cy="15972"/>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 name="コンテンツ プレースホルダー 3">
            <a:extLst>
              <a:ext uri="{FF2B5EF4-FFF2-40B4-BE49-F238E27FC236}">
                <a16:creationId xmlns="" xmlns:a16="http://schemas.microsoft.com/office/drawing/2014/main" id="{E96E9EC2-80AB-4448-8250-67AF88B2F491}"/>
              </a:ext>
            </a:extLst>
          </p:cNvPr>
          <p:cNvSpPr txBox="1">
            <a:spLocks/>
          </p:cNvSpPr>
          <p:nvPr/>
        </p:nvSpPr>
        <p:spPr>
          <a:xfrm>
            <a:off x="495300" y="571261"/>
            <a:ext cx="9178879" cy="571547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57200" lvl="1" indent="0">
              <a:lnSpc>
                <a:spcPct val="150000"/>
              </a:lnSpc>
              <a:buFont typeface="Arial"/>
              <a:buNone/>
            </a:pPr>
            <a:endParaRPr lang="en-US" altLang="ja-JP" sz="1600" dirty="0">
              <a:latin typeface="Meiryo"/>
              <a:ea typeface="Meiryo"/>
              <a:cs typeface="Meiryo"/>
            </a:endParaRPr>
          </a:p>
          <a:p>
            <a:pPr>
              <a:lnSpc>
                <a:spcPct val="150000"/>
              </a:lnSpc>
              <a:buFont typeface="Wingdings" charset="2"/>
              <a:buChar char="Ø"/>
            </a:pPr>
            <a:r>
              <a:rPr lang="ja-JP" altLang="en-US" sz="2000" b="1" dirty="0">
                <a:latin typeface="Meiryo"/>
                <a:ea typeface="Meiryo"/>
                <a:cs typeface="Meiryo"/>
              </a:rPr>
              <a:t>応募シートに関して</a:t>
            </a:r>
            <a:endParaRPr lang="en-US" altLang="ja-JP" sz="2000" b="1" dirty="0">
              <a:latin typeface="Meiryo"/>
              <a:ea typeface="Meiryo"/>
              <a:cs typeface="Meiryo"/>
            </a:endParaRPr>
          </a:p>
          <a:p>
            <a:pPr marL="0" indent="0">
              <a:lnSpc>
                <a:spcPct val="150000"/>
              </a:lnSpc>
              <a:buFont typeface="Arial"/>
              <a:buNone/>
            </a:pPr>
            <a:r>
              <a:rPr lang="ja-JP" altLang="en-US" sz="1200" dirty="0">
                <a:latin typeface="Meiryo"/>
                <a:ea typeface="Meiryo"/>
                <a:cs typeface="Meiryo"/>
              </a:rPr>
              <a:t>　１）応募シートの　　マークはすべてご記入をお願いいたします。</a:t>
            </a:r>
            <a:endParaRPr lang="en-US" altLang="ja-JP" sz="1200" dirty="0">
              <a:latin typeface="Meiryo"/>
              <a:ea typeface="Meiryo"/>
              <a:cs typeface="Meiryo"/>
            </a:endParaRPr>
          </a:p>
          <a:p>
            <a:pPr marL="0" indent="0">
              <a:lnSpc>
                <a:spcPct val="150000"/>
              </a:lnSpc>
              <a:buNone/>
            </a:pPr>
            <a:r>
              <a:rPr lang="ja-JP" altLang="en-US" sz="1200" dirty="0">
                <a:latin typeface="Meiryo"/>
                <a:ea typeface="Meiryo"/>
                <a:cs typeface="Meiryo"/>
              </a:rPr>
              <a:t>　２）応募いただいたアイデアをシャレン！コアチームが閲覧</a:t>
            </a:r>
            <a:r>
              <a:rPr lang="en-US" altLang="ja-JP" sz="1200" dirty="0">
                <a:latin typeface="Meiryo"/>
                <a:ea typeface="Meiryo"/>
                <a:cs typeface="Meiryo"/>
              </a:rPr>
              <a:t>/</a:t>
            </a:r>
            <a:r>
              <a:rPr lang="ja-JP" altLang="en-US" sz="1200" dirty="0">
                <a:latin typeface="Meiryo"/>
                <a:ea typeface="Meiryo"/>
                <a:cs typeface="Meiryo"/>
              </a:rPr>
              <a:t>選考のうえ、クラブとのマッチングを行います。</a:t>
            </a:r>
            <a:endParaRPr lang="en-US" altLang="ja-JP" sz="1200" dirty="0">
              <a:latin typeface="Meiryo"/>
              <a:ea typeface="Meiryo"/>
              <a:cs typeface="Meiryo"/>
            </a:endParaRPr>
          </a:p>
          <a:p>
            <a:pPr marL="0" indent="0">
              <a:lnSpc>
                <a:spcPct val="150000"/>
              </a:lnSpc>
              <a:buNone/>
            </a:pPr>
            <a:r>
              <a:rPr lang="ja-JP" altLang="en-US" sz="1200" dirty="0">
                <a:latin typeface="Meiryo"/>
                <a:ea typeface="Meiryo"/>
                <a:cs typeface="Meiryo"/>
              </a:rPr>
              <a:t>　　　マッチングは個別に希望クラブにつなぐ場合と、キャンプ！という場を通じて行う場合があります。</a:t>
            </a:r>
            <a:endParaRPr lang="en-US" altLang="ja-JP" sz="1200" dirty="0">
              <a:latin typeface="Meiryo"/>
              <a:ea typeface="Meiryo"/>
              <a:cs typeface="Meiryo"/>
            </a:endParaRPr>
          </a:p>
          <a:p>
            <a:pPr marL="0" indent="0">
              <a:lnSpc>
                <a:spcPct val="150000"/>
              </a:lnSpc>
              <a:buNone/>
            </a:pPr>
            <a:r>
              <a:rPr lang="ja-JP" altLang="en-US" sz="1200" dirty="0">
                <a:latin typeface="Meiryo"/>
                <a:ea typeface="Meiryo"/>
                <a:cs typeface="Meiryo"/>
              </a:rPr>
              <a:t>　３）パート１～５の５枚のシートは必ず提出ください。パート５のシートはどれか</a:t>
            </a:r>
            <a:r>
              <a:rPr lang="en-US" altLang="ja-JP" sz="1200" dirty="0">
                <a:latin typeface="Meiryo"/>
                <a:ea typeface="Meiryo"/>
                <a:cs typeface="Meiryo"/>
              </a:rPr>
              <a:t>1</a:t>
            </a:r>
            <a:r>
              <a:rPr lang="ja-JP" altLang="en-US" sz="1200" dirty="0">
                <a:latin typeface="Meiryo"/>
                <a:ea typeface="Meiryo"/>
                <a:cs typeface="Meiryo"/>
              </a:rPr>
              <a:t>枚を選択してご提出ください。</a:t>
            </a:r>
            <a:endParaRPr lang="en-US" altLang="ja-JP" sz="1200" dirty="0">
              <a:latin typeface="Meiryo"/>
              <a:ea typeface="Meiryo"/>
              <a:cs typeface="Meiryo"/>
            </a:endParaRPr>
          </a:p>
          <a:p>
            <a:pPr marL="0" indent="0">
              <a:lnSpc>
                <a:spcPct val="150000"/>
              </a:lnSpc>
              <a:buFont typeface="Arial"/>
              <a:buNone/>
            </a:pPr>
            <a:r>
              <a:rPr lang="ja-JP" altLang="en-US" sz="1200" dirty="0">
                <a:latin typeface="Meiryo"/>
                <a:ea typeface="Meiryo"/>
                <a:cs typeface="Meiryo"/>
              </a:rPr>
              <a:t>　３）補足情報として、別途資料の添付は可能です。ただし、シャレン！コアチームによる閲覧は必ずしもお約束できません。</a:t>
            </a:r>
            <a:endParaRPr lang="en-US" altLang="ja-JP" sz="1200" dirty="0">
              <a:latin typeface="Meiryo"/>
              <a:ea typeface="Meiryo"/>
              <a:cs typeface="Meiryo"/>
            </a:endParaRPr>
          </a:p>
          <a:p>
            <a:pPr marL="0" indent="0">
              <a:lnSpc>
                <a:spcPct val="150000"/>
              </a:lnSpc>
              <a:buFont typeface="Arial"/>
              <a:buNone/>
            </a:pPr>
            <a:r>
              <a:rPr lang="ja-JP" altLang="ja-JP" sz="1200" dirty="0">
                <a:latin typeface="Meiryo"/>
                <a:ea typeface="Meiryo"/>
                <a:cs typeface="Meiryo"/>
              </a:rPr>
              <a:t>　</a:t>
            </a:r>
            <a:r>
              <a:rPr lang="ja-JP" altLang="en-US" sz="1200" dirty="0">
                <a:latin typeface="Meiryo"/>
                <a:ea typeface="Meiryo"/>
                <a:cs typeface="Meiryo"/>
              </a:rPr>
              <a:t>４）応募シートの</a:t>
            </a:r>
            <a:r>
              <a:rPr lang="ja-JP" altLang="en-US" sz="1200" b="1" dirty="0">
                <a:solidFill>
                  <a:srgbClr val="FF0000"/>
                </a:solidFill>
                <a:latin typeface="Meiryo"/>
                <a:ea typeface="Meiryo"/>
                <a:cs typeface="Meiryo"/>
              </a:rPr>
              <a:t>レイアウトは、原則変更禁止です</a:t>
            </a:r>
            <a:r>
              <a:rPr lang="ja-JP" altLang="en-US" sz="1200" dirty="0">
                <a:latin typeface="Meiryo"/>
                <a:ea typeface="Meiryo"/>
                <a:cs typeface="Meiryo"/>
              </a:rPr>
              <a:t>。</a:t>
            </a:r>
            <a:endParaRPr lang="en-US" altLang="ja-JP" sz="1200" dirty="0">
              <a:latin typeface="Meiryo"/>
              <a:ea typeface="Meiryo"/>
              <a:cs typeface="Meiryo"/>
            </a:endParaRPr>
          </a:p>
          <a:p>
            <a:pPr marL="0" indent="0">
              <a:lnSpc>
                <a:spcPct val="150000"/>
              </a:lnSpc>
              <a:buFont typeface="Arial"/>
              <a:buNone/>
            </a:pPr>
            <a:r>
              <a:rPr lang="ja-JP" altLang="ja-JP" sz="1200" dirty="0">
                <a:latin typeface="Meiryo"/>
                <a:ea typeface="Meiryo"/>
                <a:cs typeface="Meiryo"/>
              </a:rPr>
              <a:t>　</a:t>
            </a:r>
            <a:r>
              <a:rPr lang="ja-JP" altLang="en-US" sz="1200" dirty="0">
                <a:latin typeface="Meiryo"/>
                <a:ea typeface="Meiryo"/>
                <a:cs typeface="Meiryo"/>
              </a:rPr>
              <a:t>５）事務局の作業量の関係で、応募シートの審査についての個別の問い合わせには応じられません。予めご了承ください。</a:t>
            </a:r>
            <a:endParaRPr lang="en-US" altLang="ja-JP" sz="1200" dirty="0">
              <a:latin typeface="Meiryo"/>
              <a:ea typeface="Meiryo"/>
              <a:cs typeface="Meiryo"/>
            </a:endParaRPr>
          </a:p>
          <a:p>
            <a:pPr marL="0" indent="0">
              <a:lnSpc>
                <a:spcPct val="150000"/>
              </a:lnSpc>
              <a:buFont typeface="Arial"/>
              <a:buNone/>
            </a:pPr>
            <a:endParaRPr lang="en-US" altLang="ja-JP" sz="1200" dirty="0">
              <a:latin typeface="Meiryo"/>
              <a:ea typeface="Meiryo"/>
              <a:cs typeface="Meiryo"/>
            </a:endParaRPr>
          </a:p>
          <a:p>
            <a:pPr>
              <a:lnSpc>
                <a:spcPct val="150000"/>
              </a:lnSpc>
              <a:buFont typeface="Wingdings" charset="2"/>
              <a:buChar char="Ø"/>
            </a:pPr>
            <a:r>
              <a:rPr lang="ja-JP" altLang="en-US" sz="2000" b="1" dirty="0">
                <a:solidFill>
                  <a:prstClr val="black"/>
                </a:solidFill>
                <a:latin typeface="Meiryo"/>
                <a:ea typeface="Meiryo"/>
                <a:cs typeface="Meiryo"/>
              </a:rPr>
              <a:t>応募シートとシャレン！キャンプとの関係性</a:t>
            </a:r>
            <a:endParaRPr lang="en-US" altLang="ja-JP" sz="2000" b="1" dirty="0">
              <a:solidFill>
                <a:prstClr val="black"/>
              </a:solidFill>
              <a:latin typeface="Meiryo"/>
              <a:ea typeface="Meiryo"/>
              <a:cs typeface="Meiryo"/>
            </a:endParaRPr>
          </a:p>
          <a:p>
            <a:pPr marL="0" indent="0">
              <a:lnSpc>
                <a:spcPct val="150000"/>
              </a:lnSpc>
              <a:buNone/>
            </a:pPr>
            <a:r>
              <a:rPr lang="ja-JP" altLang="en-US" sz="1200" dirty="0">
                <a:latin typeface="Meiryo"/>
                <a:ea typeface="Meiryo"/>
                <a:cs typeface="Meiryo"/>
              </a:rPr>
              <a:t>　１）キャンプはアイデア発表＆クラブとのマッチングの場を想定しています。</a:t>
            </a:r>
            <a:endParaRPr lang="en-US" altLang="ja-JP" sz="1200" dirty="0">
              <a:latin typeface="Meiryo"/>
              <a:ea typeface="Meiryo"/>
              <a:cs typeface="Meiryo"/>
            </a:endParaRPr>
          </a:p>
          <a:p>
            <a:pPr marL="0" indent="0">
              <a:lnSpc>
                <a:spcPct val="150000"/>
              </a:lnSpc>
              <a:buNone/>
            </a:pPr>
            <a:r>
              <a:rPr lang="ja-JP" altLang="en-US" sz="1200" dirty="0">
                <a:latin typeface="Meiryo"/>
                <a:ea typeface="Meiryo"/>
                <a:cs typeface="Meiryo"/>
              </a:rPr>
              <a:t>　２）場所・時間に限りがあるため、応募いただいたシートの中からキャンプで発表するアイデアをセレクトさせていただきます。</a:t>
            </a:r>
            <a:endParaRPr lang="en-US" altLang="ja-JP" sz="1200" dirty="0">
              <a:latin typeface="Meiryo"/>
              <a:ea typeface="Meiryo"/>
              <a:cs typeface="Meiryo"/>
            </a:endParaRPr>
          </a:p>
          <a:p>
            <a:pPr marL="0" indent="0">
              <a:lnSpc>
                <a:spcPct val="150000"/>
              </a:lnSpc>
              <a:buNone/>
            </a:pPr>
            <a:r>
              <a:rPr lang="ja-JP" altLang="en-US" sz="1200" dirty="0">
                <a:latin typeface="Meiryo"/>
                <a:ea typeface="Meiryo"/>
                <a:cs typeface="Meiryo"/>
              </a:rPr>
              <a:t>　　　</a:t>
            </a:r>
            <a:r>
              <a:rPr lang="ja-JP" altLang="en-US" sz="1200" b="1" dirty="0">
                <a:solidFill>
                  <a:srgbClr val="FF0000"/>
                </a:solidFill>
                <a:latin typeface="Meiryo"/>
                <a:ea typeface="Meiryo"/>
                <a:cs typeface="Meiryo"/>
              </a:rPr>
              <a:t>応募シートが選考対象</a:t>
            </a:r>
            <a:r>
              <a:rPr lang="ja-JP" altLang="en-US" sz="1200" dirty="0">
                <a:latin typeface="Meiryo"/>
                <a:ea typeface="Meiryo"/>
                <a:cs typeface="Meiryo"/>
              </a:rPr>
              <a:t>となります。補足資料は考慮いたしません。</a:t>
            </a:r>
            <a:endParaRPr lang="en-US" altLang="ja-JP" sz="1200" dirty="0">
              <a:latin typeface="Meiryo"/>
              <a:ea typeface="Meiryo"/>
              <a:cs typeface="Meiryo"/>
            </a:endParaRPr>
          </a:p>
          <a:p>
            <a:pPr marL="0" indent="0">
              <a:lnSpc>
                <a:spcPct val="150000"/>
              </a:lnSpc>
              <a:buNone/>
            </a:pPr>
            <a:r>
              <a:rPr lang="ja-JP" altLang="en-US" sz="1200" dirty="0">
                <a:latin typeface="Meiryo"/>
                <a:ea typeface="Meiryo"/>
                <a:cs typeface="Meiryo"/>
              </a:rPr>
              <a:t>　３）ただし、応募シートを送付した方が全てキャンプに参加しなければならないわけではありません。</a:t>
            </a:r>
            <a:endParaRPr lang="en-US" altLang="ja-JP" sz="1200" dirty="0">
              <a:latin typeface="Meiryo"/>
              <a:ea typeface="Meiryo"/>
              <a:cs typeface="Meiryo"/>
            </a:endParaRPr>
          </a:p>
          <a:p>
            <a:pPr marL="0" indent="0">
              <a:lnSpc>
                <a:spcPct val="150000"/>
              </a:lnSpc>
              <a:buNone/>
            </a:pPr>
            <a:r>
              <a:rPr lang="ja-JP" altLang="en-US" sz="1200" dirty="0">
                <a:latin typeface="Meiryo"/>
                <a:ea typeface="Meiryo"/>
                <a:cs typeface="Meiryo"/>
              </a:rPr>
              <a:t>　　　選考のうえ、キャンプへの参加をお声がけしますが、日程や趣旨などをご判断いただき、任意参加となります。</a:t>
            </a:r>
            <a:endParaRPr lang="en-US" altLang="ja-JP" sz="1200" dirty="0">
              <a:latin typeface="Meiryo"/>
              <a:ea typeface="Meiryo"/>
              <a:cs typeface="Meiryo"/>
            </a:endParaRPr>
          </a:p>
          <a:p>
            <a:pPr marL="0" indent="0">
              <a:lnSpc>
                <a:spcPct val="150000"/>
              </a:lnSpc>
              <a:buNone/>
            </a:pPr>
            <a:r>
              <a:rPr lang="ja-JP" altLang="en-US" sz="1200" dirty="0">
                <a:latin typeface="Meiryo"/>
                <a:ea typeface="Meiryo"/>
                <a:cs typeface="Meiryo"/>
              </a:rPr>
              <a:t>　４）発表時に使用できるような応募シートにしていますので、表現などわかりやすさを心がけていただければありがたいです。 </a:t>
            </a:r>
            <a:endParaRPr lang="en-US" altLang="ja-JP" sz="1200" dirty="0">
              <a:latin typeface="Meiryo"/>
              <a:ea typeface="Meiryo"/>
              <a:cs typeface="Meiryo"/>
            </a:endParaRPr>
          </a:p>
          <a:p>
            <a:pPr marL="0" indent="0">
              <a:lnSpc>
                <a:spcPct val="150000"/>
              </a:lnSpc>
              <a:buFont typeface="Arial"/>
              <a:buNone/>
            </a:pPr>
            <a:r>
              <a:rPr lang="ja-JP" altLang="en-US" sz="1200" dirty="0">
                <a:latin typeface="Meiryo"/>
                <a:ea typeface="Meiryo"/>
                <a:cs typeface="Meiryo"/>
              </a:rPr>
              <a:t>　５）企画については、応募いただいたタイミングでリーグ・クラブへの情報共有を許可したものと取り扱わせていただきます。</a:t>
            </a:r>
            <a:endParaRPr lang="en-US" altLang="ja-JP" sz="1200" dirty="0">
              <a:latin typeface="Meiryo"/>
              <a:ea typeface="Meiryo"/>
              <a:cs typeface="Meiryo"/>
            </a:endParaRPr>
          </a:p>
          <a:p>
            <a:pPr marL="0" indent="0">
              <a:lnSpc>
                <a:spcPct val="150000"/>
              </a:lnSpc>
              <a:buFont typeface="Arial"/>
              <a:buNone/>
            </a:pPr>
            <a:r>
              <a:rPr lang="ja-JP" altLang="en-US" sz="1200" dirty="0">
                <a:latin typeface="Meiryo"/>
                <a:ea typeface="Meiryo"/>
                <a:cs typeface="Meiryo"/>
              </a:rPr>
              <a:t>　６）共有キャンプ終了後、</a:t>
            </a:r>
            <a:r>
              <a:rPr lang="ja-JP" altLang="en-US" sz="1200" b="1" u="sng" dirty="0">
                <a:latin typeface="Meiryo"/>
                <a:ea typeface="Meiryo"/>
                <a:cs typeface="Meiryo"/>
              </a:rPr>
              <a:t>協業候補者と打ち合わせをする前提で応募</a:t>
            </a:r>
            <a:r>
              <a:rPr lang="en-US" altLang="ja-JP" sz="1200" b="1" u="sng" dirty="0">
                <a:latin typeface="Meiryo"/>
                <a:ea typeface="Meiryo"/>
                <a:cs typeface="Meiryo"/>
              </a:rPr>
              <a:t>/</a:t>
            </a:r>
            <a:r>
              <a:rPr lang="ja-JP" altLang="en-US" sz="1200" b="1" u="sng" dirty="0">
                <a:latin typeface="Meiryo"/>
                <a:ea typeface="Meiryo"/>
                <a:cs typeface="Meiryo"/>
              </a:rPr>
              <a:t>発表</a:t>
            </a:r>
            <a:r>
              <a:rPr lang="ja-JP" altLang="en-US" sz="1200" b="1" dirty="0">
                <a:latin typeface="Meiryo"/>
                <a:ea typeface="Meiryo"/>
                <a:cs typeface="Meiryo"/>
              </a:rPr>
              <a:t>してください。</a:t>
            </a:r>
            <a:endParaRPr lang="en-US" altLang="ja-JP" sz="1200" dirty="0">
              <a:latin typeface="Meiryo"/>
              <a:ea typeface="Meiryo"/>
              <a:cs typeface="Meiryo"/>
            </a:endParaRPr>
          </a:p>
          <a:p>
            <a:pPr marL="0" indent="0">
              <a:lnSpc>
                <a:spcPct val="150000"/>
              </a:lnSpc>
              <a:buFont typeface="Arial"/>
              <a:buNone/>
            </a:pPr>
            <a:endParaRPr lang="en-US" altLang="ja-JP" sz="1200" dirty="0">
              <a:latin typeface="Meiryo"/>
              <a:ea typeface="Meiryo"/>
              <a:cs typeface="Meiryo"/>
            </a:endParaRPr>
          </a:p>
          <a:p>
            <a:pPr>
              <a:lnSpc>
                <a:spcPct val="150000"/>
              </a:lnSpc>
            </a:pPr>
            <a:endParaRPr lang="en-US" altLang="ja-JP" sz="1800" dirty="0">
              <a:latin typeface="Meiryo"/>
              <a:ea typeface="Meiryo"/>
              <a:cs typeface="Meiryo"/>
            </a:endParaRPr>
          </a:p>
          <a:p>
            <a:pPr>
              <a:lnSpc>
                <a:spcPct val="150000"/>
              </a:lnSpc>
            </a:pPr>
            <a:endParaRPr lang="ja-JP" altLang="en-US" sz="1800" dirty="0">
              <a:latin typeface="Meiryo"/>
              <a:ea typeface="Meiryo"/>
              <a:cs typeface="Meiryo"/>
            </a:endParaRPr>
          </a:p>
        </p:txBody>
      </p:sp>
      <p:pic>
        <p:nvPicPr>
          <p:cNvPr id="6" name="図 5">
            <a:extLst>
              <a:ext uri="{FF2B5EF4-FFF2-40B4-BE49-F238E27FC236}">
                <a16:creationId xmlns="" xmlns:a16="http://schemas.microsoft.com/office/drawing/2014/main" id="{F229E649-420C-4D5C-B81D-7963D3FD0964}"/>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70210" y="1452884"/>
            <a:ext cx="261611" cy="261611"/>
          </a:xfrm>
          <a:prstGeom prst="rect">
            <a:avLst/>
          </a:prstGeom>
        </p:spPr>
      </p:pic>
      <p:sp>
        <p:nvSpPr>
          <p:cNvPr id="2" name="スライド番号プレースホルダー 1">
            <a:extLst>
              <a:ext uri="{FF2B5EF4-FFF2-40B4-BE49-F238E27FC236}">
                <a16:creationId xmlns="" xmlns:a16="http://schemas.microsoft.com/office/drawing/2014/main" id="{4726EAE0-D5F3-0E4E-B18A-E20D880E55E7}"/>
              </a:ext>
            </a:extLst>
          </p:cNvPr>
          <p:cNvSpPr>
            <a:spLocks noGrp="1"/>
          </p:cNvSpPr>
          <p:nvPr>
            <p:ph type="sldNum" sz="quarter" idx="12"/>
          </p:nvPr>
        </p:nvSpPr>
        <p:spPr>
          <a:xfrm>
            <a:off x="3797300" y="6390216"/>
            <a:ext cx="2311400" cy="365125"/>
          </a:xfrm>
        </p:spPr>
        <p:txBody>
          <a:bodyPr/>
          <a:lstStyle/>
          <a:p>
            <a:pPr algn="ctr"/>
            <a:fld id="{0360070F-1F01-CB47-988A-781B00657B9B}" type="slidenum">
              <a:rPr kumimoji="1" lang="ja-JP" altLang="en-US" smtClean="0"/>
              <a:pPr algn="ctr"/>
              <a:t>10</a:t>
            </a:fld>
            <a:endParaRPr kumimoji="1" lang="ja-JP" altLang="en-US" dirty="0"/>
          </a:p>
        </p:txBody>
      </p:sp>
    </p:spTree>
    <p:extLst>
      <p:ext uri="{BB962C8B-B14F-4D97-AF65-F5344CB8AC3E}">
        <p14:creationId xmlns:p14="http://schemas.microsoft.com/office/powerpoint/2010/main" val="310384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xmlns="" id="{680A34B2-3268-4904-851D-1B43133FBA40}"/>
              </a:ext>
            </a:extLst>
          </p:cNvPr>
          <p:cNvSpPr txBox="1">
            <a:spLocks/>
          </p:cNvSpPr>
          <p:nvPr/>
        </p:nvSpPr>
        <p:spPr>
          <a:xfrm>
            <a:off x="742950" y="1875994"/>
            <a:ext cx="8420100" cy="131917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a:latin typeface="Meiryo"/>
                <a:ea typeface="Meiryo"/>
                <a:cs typeface="Meiryo"/>
              </a:rPr>
              <a:t>応募の</a:t>
            </a:r>
            <a:r>
              <a:rPr lang="en-US" altLang="ja-JP" b="1" dirty="0">
                <a:latin typeface="Meiryo"/>
                <a:ea typeface="Meiryo"/>
                <a:cs typeface="Meiryo"/>
              </a:rPr>
              <a:t>e</a:t>
            </a:r>
            <a:r>
              <a:rPr lang="ja-JP" altLang="en-US" b="1" dirty="0">
                <a:latin typeface="Meiryo"/>
                <a:ea typeface="Meiryo"/>
                <a:cs typeface="Meiryo"/>
              </a:rPr>
              <a:t>メールに関するお願い</a:t>
            </a:r>
          </a:p>
        </p:txBody>
      </p:sp>
      <p:sp>
        <p:nvSpPr>
          <p:cNvPr id="3" name="テキスト ボックス 2">
            <a:extLst>
              <a:ext uri="{FF2B5EF4-FFF2-40B4-BE49-F238E27FC236}">
                <a16:creationId xmlns:a16="http://schemas.microsoft.com/office/drawing/2014/main" xmlns="" id="{A091DD1D-9BD1-40CF-9FAA-DF823733AD45}"/>
              </a:ext>
            </a:extLst>
          </p:cNvPr>
          <p:cNvSpPr txBox="1"/>
          <p:nvPr/>
        </p:nvSpPr>
        <p:spPr>
          <a:xfrm>
            <a:off x="2106304" y="3429000"/>
            <a:ext cx="5693392"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kumimoji="1" lang="ja-JP" altLang="en-US" sz="1400" dirty="0">
                <a:latin typeface="メイリオ" panose="020B0604030504040204" pitchFamily="50" charset="-128"/>
                <a:ea typeface="メイリオ" panose="020B0604030504040204" pitchFamily="50" charset="-128"/>
              </a:rPr>
              <a:t>応募</a:t>
            </a:r>
            <a:r>
              <a:rPr kumimoji="1" lang="ja-JP" altLang="en-US" sz="1400" dirty="0" smtClean="0">
                <a:latin typeface="メイリオ" panose="020B0604030504040204" pitchFamily="50" charset="-128"/>
                <a:ea typeface="メイリオ" panose="020B0604030504040204" pitchFamily="50" charset="-128"/>
              </a:rPr>
              <a:t>シートへ</a:t>
            </a:r>
            <a:r>
              <a:rPr kumimoji="1" lang="ja-JP" altLang="en-US" sz="1400" dirty="0">
                <a:latin typeface="メイリオ" panose="020B0604030504040204" pitchFamily="50" charset="-128"/>
                <a:ea typeface="メイリオ" panose="020B0604030504040204" pitchFamily="50" charset="-128"/>
              </a:rPr>
              <a:t>の記入が完了したら、</a:t>
            </a:r>
            <a:r>
              <a:rPr kumimoji="1" lang="en-US" altLang="ja-JP" sz="1400" dirty="0">
                <a:latin typeface="メイリオ" panose="020B0604030504040204" pitchFamily="50" charset="-128"/>
                <a:ea typeface="メイリオ" panose="020B0604030504040204" pitchFamily="50" charset="-128"/>
              </a:rPr>
              <a:t>e</a:t>
            </a:r>
            <a:r>
              <a:rPr kumimoji="1" lang="ja-JP" altLang="en-US" sz="1400" dirty="0">
                <a:latin typeface="メイリオ" panose="020B0604030504040204" pitchFamily="50" charset="-128"/>
                <a:ea typeface="メイリオ" panose="020B0604030504040204" pitchFamily="50" charset="-128"/>
              </a:rPr>
              <a:t>メールに添付して</a:t>
            </a:r>
            <a:r>
              <a:rPr kumimoji="1" lang="ja-JP" altLang="en-US" sz="1400" dirty="0" smtClean="0">
                <a:latin typeface="メイリオ" panose="020B0604030504040204" pitchFamily="50" charset="-128"/>
                <a:ea typeface="メイリオ" panose="020B0604030504040204" pitchFamily="50" charset="-128"/>
              </a:rPr>
              <a:t>、</a:t>
            </a:r>
            <a:endParaRPr kumimoji="1" lang="en-US" altLang="ja-JP" sz="1400" dirty="0" smtClean="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kumimoji="1" lang="ja-JP" altLang="en-US" sz="1400" dirty="0" smtClean="0">
                <a:latin typeface="メイリオ" panose="020B0604030504040204" pitchFamily="50" charset="-128"/>
                <a:ea typeface="メイリオ" panose="020B0604030504040204" pitchFamily="50" charset="-128"/>
              </a:rPr>
              <a:t>下記宛先</a:t>
            </a:r>
            <a:r>
              <a:rPr kumimoji="1" lang="ja-JP" altLang="en-US" sz="1400" dirty="0">
                <a:latin typeface="メイリオ" panose="020B0604030504040204" pitchFamily="50" charset="-128"/>
                <a:ea typeface="メイリオ" panose="020B0604030504040204" pitchFamily="50" charset="-128"/>
              </a:rPr>
              <a:t>まで送付してください。</a:t>
            </a:r>
            <a:endParaRPr kumimoji="1" lang="en-US" altLang="ja-JP" sz="1400" dirty="0">
              <a:latin typeface="メイリオ" panose="020B0604030504040204" pitchFamily="50" charset="-128"/>
              <a:ea typeface="メイリオ" panose="020B0604030504040204" pitchFamily="50" charset="-128"/>
            </a:endParaRPr>
          </a:p>
          <a:p>
            <a:pPr marL="266700">
              <a:lnSpc>
                <a:spcPct val="150000"/>
              </a:lnSpc>
            </a:pPr>
            <a:r>
              <a:rPr lang="en-US" altLang="ja-JP" sz="1400" dirty="0">
                <a:solidFill>
                  <a:srgbClr val="FF0000"/>
                </a:solidFill>
                <a:latin typeface="メイリオ" panose="020B0604030504040204" pitchFamily="50" charset="-128"/>
                <a:ea typeface="メイリオ" panose="020B0604030504040204" pitchFamily="50" charset="-128"/>
              </a:rPr>
              <a:t>sharen-idea@j-league.or.jp</a:t>
            </a:r>
          </a:p>
          <a:p>
            <a:pPr marL="266700">
              <a:lnSpc>
                <a:spcPct val="150000"/>
              </a:lnSpc>
            </a:pPr>
            <a:endParaRPr lang="en-US" altLang="ja-JP" sz="1400" dirty="0">
              <a:solidFill>
                <a:srgbClr val="FF0000"/>
              </a:solidFill>
              <a:latin typeface="メイリオ" panose="020B0604030504040204" pitchFamily="50" charset="-128"/>
              <a:ea typeface="メイリオ" panose="020B0604030504040204" pitchFamily="50" charset="-128"/>
            </a:endParaRPr>
          </a:p>
          <a:p>
            <a:pPr marL="285750" indent="-285750">
              <a:lnSpc>
                <a:spcPct val="150000"/>
              </a:lnSpc>
              <a:buFont typeface="Wingdings" panose="05000000000000000000" pitchFamily="2" charset="2"/>
              <a:buChar char="l"/>
            </a:pPr>
            <a:r>
              <a:rPr kumimoji="1" lang="en-US" altLang="ja-JP" sz="1400" dirty="0">
                <a:latin typeface="メイリオ" panose="020B0604030504040204" pitchFamily="50" charset="-128"/>
                <a:ea typeface="メイリオ" panose="020B0604030504040204" pitchFamily="50" charset="-128"/>
              </a:rPr>
              <a:t>e</a:t>
            </a:r>
            <a:r>
              <a:rPr kumimoji="1" lang="ja-JP" altLang="en-US" sz="1400" dirty="0">
                <a:latin typeface="メイリオ" panose="020B0604030504040204" pitchFamily="50" charset="-128"/>
                <a:ea typeface="メイリオ" panose="020B0604030504040204" pitchFamily="50" charset="-128"/>
              </a:rPr>
              <a:t>メールに必ず記載していただきたい項目を、次ページに示します。コピー＆ペーストしてご利用ください。</a:t>
            </a:r>
          </a:p>
        </p:txBody>
      </p:sp>
      <p:sp>
        <p:nvSpPr>
          <p:cNvPr id="2" name="スライド番号プレースホルダー 1">
            <a:extLst>
              <a:ext uri="{FF2B5EF4-FFF2-40B4-BE49-F238E27FC236}">
                <a16:creationId xmlns:a16="http://schemas.microsoft.com/office/drawing/2014/main" xmlns="" id="{A3591490-EDDE-E944-9C0B-A3A88629C2FD}"/>
              </a:ext>
            </a:extLst>
          </p:cNvPr>
          <p:cNvSpPr>
            <a:spLocks noGrp="1"/>
          </p:cNvSpPr>
          <p:nvPr>
            <p:ph type="sldNum" sz="quarter" idx="12"/>
          </p:nvPr>
        </p:nvSpPr>
        <p:spPr/>
        <p:txBody>
          <a:bodyPr/>
          <a:lstStyle/>
          <a:p>
            <a:fld id="{0360070F-1F01-CB47-988A-781B00657B9B}" type="slidenum">
              <a:rPr kumimoji="1" lang="ja-JP" altLang="en-US" smtClean="0"/>
              <a:t>11</a:t>
            </a:fld>
            <a:endParaRPr kumimoji="1" lang="ja-JP" altLang="en-US"/>
          </a:p>
        </p:txBody>
      </p:sp>
    </p:spTree>
    <p:extLst>
      <p:ext uri="{BB962C8B-B14F-4D97-AF65-F5344CB8AC3E}">
        <p14:creationId xmlns:p14="http://schemas.microsoft.com/office/powerpoint/2010/main" val="150723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xmlns="" id="{20820760-F996-49DC-AB04-C483CB728BB1}"/>
              </a:ext>
            </a:extLst>
          </p:cNvPr>
          <p:cNvSpPr/>
          <p:nvPr/>
        </p:nvSpPr>
        <p:spPr>
          <a:xfrm>
            <a:off x="6116207" y="2264643"/>
            <a:ext cx="2744350" cy="2744350"/>
          </a:xfrm>
          <a:prstGeom prst="ellipse">
            <a:avLst/>
          </a:prstGeom>
          <a:solidFill>
            <a:srgbClr val="FF000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xmlns="" id="{9AF879EA-C1D0-4A40-9C1B-8DE12D0AF8F1}"/>
              </a:ext>
            </a:extLst>
          </p:cNvPr>
          <p:cNvSpPr txBox="1">
            <a:spLocks/>
          </p:cNvSpPr>
          <p:nvPr/>
        </p:nvSpPr>
        <p:spPr>
          <a:xfrm>
            <a:off x="642168" y="202247"/>
            <a:ext cx="7496639" cy="6795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latin typeface="Meiryo"/>
                <a:ea typeface="Meiryo"/>
                <a:cs typeface="Meiryo"/>
              </a:rPr>
              <a:t>応募時の</a:t>
            </a:r>
            <a:r>
              <a:rPr lang="en-US" altLang="ja-JP" sz="2400" b="1" dirty="0">
                <a:latin typeface="Meiryo"/>
                <a:ea typeface="Meiryo"/>
                <a:cs typeface="Meiryo"/>
              </a:rPr>
              <a:t>e</a:t>
            </a:r>
            <a:r>
              <a:rPr lang="ja-JP" altLang="en-US" sz="2400" b="1" dirty="0">
                <a:latin typeface="Meiryo"/>
                <a:ea typeface="Meiryo"/>
                <a:cs typeface="Meiryo"/>
              </a:rPr>
              <a:t>メールに記載して戴きたい項目</a:t>
            </a:r>
          </a:p>
        </p:txBody>
      </p:sp>
      <p:cxnSp>
        <p:nvCxnSpPr>
          <p:cNvPr id="8" name="直線コネクタ 7"/>
          <p:cNvCxnSpPr/>
          <p:nvPr/>
        </p:nvCxnSpPr>
        <p:spPr>
          <a:xfrm flipV="1">
            <a:off x="495300" y="857301"/>
            <a:ext cx="8915400" cy="15972"/>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xmlns="" id="{0B534685-DF72-489F-AD9D-3D906432437D}"/>
              </a:ext>
            </a:extLst>
          </p:cNvPr>
          <p:cNvSpPr txBox="1"/>
          <p:nvPr/>
        </p:nvSpPr>
        <p:spPr>
          <a:xfrm>
            <a:off x="1073624" y="6218616"/>
            <a:ext cx="7725771" cy="276999"/>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200" dirty="0">
                <a:latin typeface="メイリオ" panose="020B0604030504040204" pitchFamily="50" charset="-128"/>
                <a:ea typeface="メイリオ" panose="020B0604030504040204" pitchFamily="50" charset="-128"/>
              </a:rPr>
              <a:t>お預かりした情報は、</a:t>
            </a:r>
            <a:r>
              <a:rPr kumimoji="1" lang="ja-JP" altLang="en-US" sz="1200" dirty="0">
                <a:solidFill>
                  <a:srgbClr val="FF0000"/>
                </a:solidFill>
                <a:latin typeface="メイリオ" panose="020B0604030504040204" pitchFamily="50" charset="-128"/>
                <a:ea typeface="メイリオ" panose="020B0604030504040204" pitchFamily="50" charset="-128"/>
              </a:rPr>
              <a:t>Ｊリーグプライバシーポリシー（</a:t>
            </a:r>
            <a:r>
              <a:rPr kumimoji="1" lang="ja-JP" altLang="en-US" sz="1200" dirty="0">
                <a:solidFill>
                  <a:srgbClr val="FF0000"/>
                </a:solidFill>
                <a:latin typeface="メイリオ" panose="020B0604030504040204" pitchFamily="50" charset="-128"/>
                <a:ea typeface="メイリオ" panose="020B0604030504040204" pitchFamily="50" charset="-128"/>
                <a:hlinkClick r:id="rId2">
                  <a:extLst>
                    <a:ext uri="{A12FA001-AC4F-418D-AE19-62706E023703}">
                      <ahyp:hlinkClr xmlns:ahyp="http://schemas.microsoft.com/office/drawing/2018/hyperlinkcolor" xmlns="" val="tx"/>
                    </a:ext>
                  </a:extLst>
                </a:hlinkClick>
              </a:rPr>
              <a:t>こちら</a:t>
            </a:r>
            <a:r>
              <a:rPr kumimoji="1" lang="ja-JP" altLang="en-US" sz="1200" dirty="0">
                <a:solidFill>
                  <a:srgbClr val="FF0000"/>
                </a:solidFill>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に基づいて取り扱います。</a:t>
            </a:r>
            <a:endParaRPr kumimoji="1" lang="en-US" altLang="ja-JP" sz="12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xmlns="" id="{61621DE0-4BC9-4716-84FC-3987C36F16BC}"/>
              </a:ext>
            </a:extLst>
          </p:cNvPr>
          <p:cNvSpPr txBox="1"/>
          <p:nvPr/>
        </p:nvSpPr>
        <p:spPr>
          <a:xfrm>
            <a:off x="1071349" y="1055020"/>
            <a:ext cx="7560860" cy="4778231"/>
          </a:xfrm>
          <a:prstGeom prst="rect">
            <a:avLst/>
          </a:prstGeom>
          <a:noFill/>
          <a:ln>
            <a:solidFill>
              <a:schemeClr val="tx1"/>
            </a:solidFill>
            <a:prstDash val="dash"/>
          </a:ln>
        </p:spPr>
        <p:txBody>
          <a:bodyPr wrap="square" rtlCol="0">
            <a:spAutoFit/>
          </a:bodyPr>
          <a:lstStyle/>
          <a:p>
            <a:pPr marL="171450" indent="-171450">
              <a:lnSpc>
                <a:spcPct val="150000"/>
              </a:lnSpc>
              <a:buFont typeface="Wingdings" panose="05000000000000000000" pitchFamily="2" charset="2"/>
              <a:buChar char="l"/>
            </a:pPr>
            <a:r>
              <a:rPr kumimoji="1" lang="ja-JP" altLang="en-US" sz="1200" dirty="0">
                <a:latin typeface="メイリオ" panose="020B0604030504040204" pitchFamily="50" charset="-128"/>
                <a:ea typeface="メイリオ" panose="020B0604030504040204" pitchFamily="50" charset="-128"/>
              </a:rPr>
              <a:t>応募者の情報（法人</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団体として応募する場合、応募の代表者の情報）</a:t>
            </a:r>
            <a:endParaRPr kumimoji="1"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kumimoji="1" lang="ja-JP" altLang="en-US" sz="1200" dirty="0">
                <a:latin typeface="メイリオ" panose="020B0604030504040204" pitchFamily="50" charset="-128"/>
                <a:ea typeface="メイリオ" panose="020B0604030504040204" pitchFamily="50" charset="-128"/>
              </a:rPr>
              <a:t>氏名：</a:t>
            </a:r>
            <a:endParaRPr kumimoji="1"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kumimoji="1" lang="ja-JP" altLang="en-US" sz="1200" dirty="0">
                <a:latin typeface="メイリオ" panose="020B0604030504040204" pitchFamily="50" charset="-128"/>
                <a:ea typeface="メイリオ" panose="020B0604030504040204" pitchFamily="50" charset="-128"/>
              </a:rPr>
              <a:t>氏名のふりがな：</a:t>
            </a:r>
            <a:endParaRPr kumimoji="1"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kumimoji="1" lang="ja-JP" altLang="en-US" sz="1200" dirty="0">
                <a:latin typeface="メイリオ" panose="020B0604030504040204" pitchFamily="50" charset="-128"/>
                <a:ea typeface="メイリオ" panose="020B0604030504040204" pitchFamily="50" charset="-128"/>
              </a:rPr>
              <a:t>性別：</a:t>
            </a:r>
            <a:endParaRPr kumimoji="1"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kumimoji="1" lang="ja-JP" altLang="en-US" sz="1200" dirty="0">
                <a:latin typeface="メイリオ" panose="020B0604030504040204" pitchFamily="50" charset="-128"/>
                <a:ea typeface="メイリオ" panose="020B0604030504040204" pitchFamily="50" charset="-128"/>
              </a:rPr>
              <a:t>生年月日（西暦で記載）：</a:t>
            </a:r>
            <a:endParaRPr kumimoji="1"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a:pPr>
            <a:r>
              <a:rPr kumimoji="1" lang="ja-JP" altLang="en-US" sz="1200" dirty="0">
                <a:latin typeface="メイリオ" panose="020B0604030504040204" pitchFamily="50" charset="-128"/>
                <a:ea typeface="メイリオ" panose="020B0604030504040204" pitchFamily="50" charset="-128"/>
              </a:rPr>
              <a:t>住所 </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住所として「都道府県名」と「市区郡町村名」を記載。番地は不要</a:t>
            </a:r>
            <a:endParaRPr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startAt="6"/>
            </a:pPr>
            <a:r>
              <a:rPr lang="ja-JP" altLang="en-US" sz="1200" dirty="0">
                <a:latin typeface="メイリオ" panose="020B0604030504040204" pitchFamily="50" charset="-128"/>
                <a:ea typeface="メイリオ" panose="020B0604030504040204" pitchFamily="50" charset="-128"/>
              </a:rPr>
              <a:t>連絡用電話番号：</a:t>
            </a:r>
            <a:endParaRPr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startAt="6"/>
            </a:pPr>
            <a:r>
              <a:rPr lang="en-US" altLang="ja-JP" sz="1200" dirty="0">
                <a:latin typeface="メイリオ" panose="020B0604030504040204" pitchFamily="50" charset="-128"/>
                <a:ea typeface="メイリオ" panose="020B0604030504040204" pitchFamily="50" charset="-128"/>
              </a:rPr>
              <a:t>e</a:t>
            </a:r>
            <a:r>
              <a:rPr lang="ja-JP" altLang="en-US" sz="1200" dirty="0">
                <a:latin typeface="メイリオ" panose="020B0604030504040204" pitchFamily="50" charset="-128"/>
                <a:ea typeface="メイリオ" panose="020B0604030504040204" pitchFamily="50" charset="-128"/>
              </a:rPr>
              <a:t>メールアドレス：</a:t>
            </a:r>
            <a:endParaRPr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startAt="6"/>
            </a:pPr>
            <a:endParaRPr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法人</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団体として応募する場合は、必ず記載</a:t>
            </a:r>
            <a:endParaRPr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startAt="8"/>
            </a:pPr>
            <a:r>
              <a:rPr lang="ja-JP" altLang="en-US" sz="1200" dirty="0">
                <a:latin typeface="メイリオ" panose="020B0604030504040204" pitchFamily="50" charset="-128"/>
                <a:ea typeface="メイリオ" panose="020B0604030504040204" pitchFamily="50" charset="-128"/>
              </a:rPr>
              <a:t>法人名</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団体名：</a:t>
            </a:r>
            <a:endParaRPr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startAt="8"/>
            </a:pPr>
            <a:endParaRPr kumimoji="1"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応募者が</a:t>
            </a:r>
            <a:r>
              <a:rPr lang="en-US" altLang="ja-JP" sz="1200" dirty="0">
                <a:latin typeface="メイリオ" panose="020B0604030504040204" pitchFamily="50" charset="-128"/>
                <a:ea typeface="メイリオ" panose="020B0604030504040204" pitchFamily="50" charset="-128"/>
              </a:rPr>
              <a:t>18</a:t>
            </a:r>
            <a:r>
              <a:rPr lang="ja-JP" altLang="en-US" sz="1200" dirty="0">
                <a:latin typeface="メイリオ" panose="020B0604030504040204" pitchFamily="50" charset="-128"/>
                <a:ea typeface="メイリオ" panose="020B0604030504040204" pitchFamily="50" charset="-128"/>
              </a:rPr>
              <a:t>歳未満の場合、保護者について必ず記載する</a:t>
            </a:r>
            <a:endParaRPr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startAt="9"/>
            </a:pPr>
            <a:r>
              <a:rPr lang="ja-JP" altLang="en-US" sz="1200" dirty="0">
                <a:latin typeface="メイリオ" panose="020B0604030504040204" pitchFamily="50" charset="-128"/>
                <a:ea typeface="メイリオ" panose="020B0604030504040204" pitchFamily="50" charset="-128"/>
              </a:rPr>
              <a:t>保護者の氏名：</a:t>
            </a:r>
            <a:endParaRPr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startAt="9"/>
            </a:pPr>
            <a:r>
              <a:rPr lang="ja-JP" altLang="en-US" sz="1200" dirty="0">
                <a:latin typeface="メイリオ" panose="020B0604030504040204" pitchFamily="50" charset="-128"/>
                <a:ea typeface="メイリオ" panose="020B0604030504040204" pitchFamily="50" charset="-128"/>
              </a:rPr>
              <a:t>保護者の連絡用電話番号：</a:t>
            </a:r>
            <a:endParaRPr lang="en-US" altLang="ja-JP" sz="1200" dirty="0">
              <a:latin typeface="メイリオ" panose="020B0604030504040204" pitchFamily="50" charset="-128"/>
              <a:ea typeface="メイリオ" panose="020B0604030504040204" pitchFamily="50" charset="-128"/>
            </a:endParaRPr>
          </a:p>
          <a:p>
            <a:pPr marL="228600" indent="-228600">
              <a:lnSpc>
                <a:spcPct val="150000"/>
              </a:lnSpc>
              <a:buFont typeface="+mj-ea"/>
              <a:buAutoNum type="circleNumDbPlain" startAt="9"/>
            </a:pPr>
            <a:r>
              <a:rPr lang="ja-JP" altLang="en-US" sz="1200" dirty="0">
                <a:latin typeface="メイリオ" panose="020B0604030504040204" pitchFamily="50" charset="-128"/>
                <a:ea typeface="メイリオ" panose="020B0604030504040204" pitchFamily="50" charset="-128"/>
              </a:rPr>
              <a:t>保護者の</a:t>
            </a:r>
            <a:r>
              <a:rPr lang="en-US" altLang="ja-JP" sz="1200" dirty="0">
                <a:latin typeface="メイリオ" panose="020B0604030504040204" pitchFamily="50" charset="-128"/>
                <a:ea typeface="メイリオ" panose="020B0604030504040204" pitchFamily="50" charset="-128"/>
              </a:rPr>
              <a:t>e</a:t>
            </a:r>
            <a:r>
              <a:rPr lang="ja-JP" altLang="en-US" sz="1200" dirty="0">
                <a:latin typeface="メイリオ" panose="020B0604030504040204" pitchFamily="50" charset="-128"/>
                <a:ea typeface="メイリオ" panose="020B0604030504040204" pitchFamily="50" charset="-128"/>
              </a:rPr>
              <a:t>メールアドレス：</a:t>
            </a:r>
            <a:endParaRPr lang="en-US" altLang="ja-JP"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xmlns="" id="{832BFD43-66C2-4176-AAB9-C2E7E9C2CA8E}"/>
              </a:ext>
            </a:extLst>
          </p:cNvPr>
          <p:cNvSpPr txBox="1"/>
          <p:nvPr/>
        </p:nvSpPr>
        <p:spPr>
          <a:xfrm>
            <a:off x="6303345" y="2813815"/>
            <a:ext cx="2496050"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これらの項目はコピー＆ペーストして</a:t>
            </a:r>
            <a:r>
              <a:rPr kumimoji="1" lang="en-US" altLang="ja-JP" dirty="0">
                <a:latin typeface="メイリオ" panose="020B0604030504040204" pitchFamily="50" charset="-128"/>
                <a:ea typeface="メイリオ" panose="020B0604030504040204" pitchFamily="50" charset="-128"/>
              </a:rPr>
              <a:t>e</a:t>
            </a:r>
            <a:r>
              <a:rPr kumimoji="1" lang="ja-JP" altLang="en-US" dirty="0">
                <a:latin typeface="メイリオ" panose="020B0604030504040204" pitchFamily="50" charset="-128"/>
                <a:ea typeface="メイリオ" panose="020B0604030504040204" pitchFamily="50" charset="-128"/>
              </a:rPr>
              <a:t>メール本文に貼り付けて、ご利用ください。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この頁には何も記入しないでください。</a:t>
            </a:r>
          </a:p>
        </p:txBody>
      </p:sp>
      <p:sp>
        <p:nvSpPr>
          <p:cNvPr id="2" name="スライド番号プレースホルダー 1">
            <a:extLst>
              <a:ext uri="{FF2B5EF4-FFF2-40B4-BE49-F238E27FC236}">
                <a16:creationId xmlns:a16="http://schemas.microsoft.com/office/drawing/2014/main" xmlns="" id="{C5403422-2651-224E-9585-2D6F618038A5}"/>
              </a:ext>
            </a:extLst>
          </p:cNvPr>
          <p:cNvSpPr>
            <a:spLocks noGrp="1"/>
          </p:cNvSpPr>
          <p:nvPr>
            <p:ph type="sldNum" sz="quarter" idx="12"/>
          </p:nvPr>
        </p:nvSpPr>
        <p:spPr/>
        <p:txBody>
          <a:bodyPr/>
          <a:lstStyle/>
          <a:p>
            <a:fld id="{0360070F-1F01-CB47-988A-781B00657B9B}" type="slidenum">
              <a:rPr kumimoji="1" lang="ja-JP" altLang="en-US" smtClean="0"/>
              <a:t>12</a:t>
            </a:fld>
            <a:endParaRPr kumimoji="1" lang="ja-JP" altLang="en-US"/>
          </a:p>
        </p:txBody>
      </p:sp>
    </p:spTree>
    <p:extLst>
      <p:ext uri="{BB962C8B-B14F-4D97-AF65-F5344CB8AC3E}">
        <p14:creationId xmlns:p14="http://schemas.microsoft.com/office/powerpoint/2010/main" val="46028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a:extLst>
              <a:ext uri="{FF2B5EF4-FFF2-40B4-BE49-F238E27FC236}">
                <a16:creationId xmlns="" xmlns:a16="http://schemas.microsoft.com/office/drawing/2014/main" id="{9E7C3700-D811-4905-8F09-631C99AB55F9}"/>
              </a:ext>
            </a:extLst>
          </p:cNvPr>
          <p:cNvSpPr/>
          <p:nvPr/>
        </p:nvSpPr>
        <p:spPr>
          <a:xfrm>
            <a:off x="3405809" y="1223838"/>
            <a:ext cx="3132959" cy="13798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2" name="正方形/長方形 81">
            <a:extLst>
              <a:ext uri="{FF2B5EF4-FFF2-40B4-BE49-F238E27FC236}">
                <a16:creationId xmlns="" xmlns:a16="http://schemas.microsoft.com/office/drawing/2014/main" id="{35FD6135-9D2C-418B-8F28-51AF507CCB01}"/>
              </a:ext>
            </a:extLst>
          </p:cNvPr>
          <p:cNvSpPr/>
          <p:nvPr/>
        </p:nvSpPr>
        <p:spPr>
          <a:xfrm>
            <a:off x="6627129" y="1223838"/>
            <a:ext cx="3181634" cy="13851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5" name="テキスト ボックス 74">
            <a:extLst>
              <a:ext uri="{FF2B5EF4-FFF2-40B4-BE49-F238E27FC236}">
                <a16:creationId xmlns="" xmlns:a16="http://schemas.microsoft.com/office/drawing/2014/main" id="{2FB0659E-2ECA-0148-909C-261FB438D2D5}"/>
              </a:ext>
            </a:extLst>
          </p:cNvPr>
          <p:cNvSpPr txBox="1"/>
          <p:nvPr/>
        </p:nvSpPr>
        <p:spPr>
          <a:xfrm>
            <a:off x="6997206" y="1269477"/>
            <a:ext cx="2204138" cy="276999"/>
          </a:xfrm>
          <a:prstGeom prst="rect">
            <a:avLst/>
          </a:prstGeom>
          <a:noFill/>
        </p:spPr>
        <p:txBody>
          <a:bodyPr wrap="square" rtlCol="0">
            <a:spAutoFit/>
          </a:bodyPr>
          <a:lstStyle/>
          <a:p>
            <a:pPr algn="ctr"/>
            <a:r>
              <a:rPr lang="en-US" altLang="ja-JP" sz="1200" b="1" dirty="0">
                <a:latin typeface="Meiryo" panose="020B0604030504040204" pitchFamily="34" charset="-128"/>
                <a:ea typeface="Meiryo" panose="020B0604030504040204" pitchFamily="34" charset="-128"/>
              </a:rPr>
              <a:t>② </a:t>
            </a:r>
            <a:r>
              <a:rPr lang="ja-JP" altLang="en-US" sz="1200" b="1" dirty="0">
                <a:latin typeface="Meiryo" panose="020B0604030504040204" pitchFamily="34" charset="-128"/>
                <a:ea typeface="Meiryo" panose="020B0604030504040204" pitchFamily="34" charset="-128"/>
              </a:rPr>
              <a:t>私は〇〇屋です！  </a:t>
            </a:r>
            <a:endParaRPr lang="en-US" altLang="ja-JP" sz="1200" b="1" dirty="0">
              <a:latin typeface="Meiryo" panose="020B0604030504040204" pitchFamily="34" charset="-128"/>
              <a:ea typeface="Meiryo" panose="020B0604030504040204" pitchFamily="34" charset="-128"/>
            </a:endParaRPr>
          </a:p>
        </p:txBody>
      </p:sp>
      <p:sp>
        <p:nvSpPr>
          <p:cNvPr id="76" name="テキスト ボックス 75">
            <a:extLst>
              <a:ext uri="{FF2B5EF4-FFF2-40B4-BE49-F238E27FC236}">
                <a16:creationId xmlns="" xmlns:a16="http://schemas.microsoft.com/office/drawing/2014/main" id="{7FD82C45-BACB-2C43-91AD-4005186A9C1D}"/>
              </a:ext>
            </a:extLst>
          </p:cNvPr>
          <p:cNvSpPr txBox="1"/>
          <p:nvPr/>
        </p:nvSpPr>
        <p:spPr>
          <a:xfrm>
            <a:off x="3864247" y="1269477"/>
            <a:ext cx="2216082" cy="477054"/>
          </a:xfrm>
          <a:prstGeom prst="rect">
            <a:avLst/>
          </a:prstGeom>
          <a:noFill/>
        </p:spPr>
        <p:txBody>
          <a:bodyPr wrap="square" rtlCol="0">
            <a:spAutoFit/>
          </a:bodyPr>
          <a:lstStyle/>
          <a:p>
            <a:pPr algn="ctr"/>
            <a:r>
              <a:rPr lang="en-US" altLang="ja-JP" sz="1200" b="1" dirty="0">
                <a:latin typeface="Meiryo"/>
                <a:ea typeface="Meiryo"/>
                <a:cs typeface="Meiryo"/>
              </a:rPr>
              <a:t>① </a:t>
            </a:r>
            <a:r>
              <a:rPr lang="ja-JP" altLang="en-US" sz="1200" b="1" dirty="0">
                <a:latin typeface="Meiryo"/>
                <a:ea typeface="Meiryo"/>
                <a:cs typeface="Meiryo"/>
              </a:rPr>
              <a:t>ニックネーム</a:t>
            </a:r>
            <a:endParaRPr lang="en-US" altLang="ja-JP" sz="1200" b="1" dirty="0">
              <a:latin typeface="Meiryo"/>
              <a:ea typeface="Meiryo"/>
              <a:cs typeface="Meiryo"/>
            </a:endParaRPr>
          </a:p>
          <a:p>
            <a:pPr algn="ctr"/>
            <a:r>
              <a:rPr lang="ja-JP" altLang="en-US" sz="1200" b="1" dirty="0">
                <a:latin typeface="Meiryo"/>
                <a:ea typeface="Meiryo"/>
                <a:cs typeface="Meiryo"/>
              </a:rPr>
              <a:t> </a:t>
            </a:r>
            <a:r>
              <a:rPr lang="en-US" altLang="ja-JP" sz="1200" b="1" dirty="0">
                <a:latin typeface="Meiryo"/>
                <a:ea typeface="Meiryo"/>
                <a:cs typeface="Meiryo"/>
              </a:rPr>
              <a:t>   (</a:t>
            </a:r>
            <a:r>
              <a:rPr lang="ja-JP" altLang="en-US" sz="1200" b="1" dirty="0">
                <a:latin typeface="Meiryo"/>
                <a:ea typeface="Meiryo"/>
                <a:cs typeface="Meiryo"/>
              </a:rPr>
              <a:t>呼ばれたい呼称）</a:t>
            </a:r>
          </a:p>
        </p:txBody>
      </p:sp>
      <p:sp>
        <p:nvSpPr>
          <p:cNvPr id="77" name="正方形/長方形 76">
            <a:extLst>
              <a:ext uri="{FF2B5EF4-FFF2-40B4-BE49-F238E27FC236}">
                <a16:creationId xmlns="" xmlns:a16="http://schemas.microsoft.com/office/drawing/2014/main" id="{B9E87690-4E0B-4EF7-87BE-C3485A829C67}"/>
              </a:ext>
            </a:extLst>
          </p:cNvPr>
          <p:cNvSpPr/>
          <p:nvPr/>
        </p:nvSpPr>
        <p:spPr>
          <a:xfrm>
            <a:off x="6627129" y="2711903"/>
            <a:ext cx="3161155" cy="15699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0" name="正方形/長方形 79">
            <a:extLst>
              <a:ext uri="{FF2B5EF4-FFF2-40B4-BE49-F238E27FC236}">
                <a16:creationId xmlns="" xmlns:a16="http://schemas.microsoft.com/office/drawing/2014/main" id="{4983D705-38F2-4821-9BCE-B0E9D16D8719}"/>
              </a:ext>
            </a:extLst>
          </p:cNvPr>
          <p:cNvSpPr/>
          <p:nvPr/>
        </p:nvSpPr>
        <p:spPr>
          <a:xfrm>
            <a:off x="3412836" y="4385543"/>
            <a:ext cx="3120483" cy="2320471"/>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1" name="正方形/長方形 80">
            <a:extLst>
              <a:ext uri="{FF2B5EF4-FFF2-40B4-BE49-F238E27FC236}">
                <a16:creationId xmlns="" xmlns:a16="http://schemas.microsoft.com/office/drawing/2014/main" id="{0F955B9F-0426-4918-A289-C3B3C8D8026F}"/>
              </a:ext>
            </a:extLst>
          </p:cNvPr>
          <p:cNvSpPr/>
          <p:nvPr/>
        </p:nvSpPr>
        <p:spPr>
          <a:xfrm>
            <a:off x="273100" y="4381167"/>
            <a:ext cx="2979008" cy="2346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6" name="正方形/長方形 95">
            <a:extLst>
              <a:ext uri="{FF2B5EF4-FFF2-40B4-BE49-F238E27FC236}">
                <a16:creationId xmlns="" xmlns:a16="http://schemas.microsoft.com/office/drawing/2014/main" id="{EDE5A95C-7017-F44C-BC5A-1535B95DBBAF}"/>
              </a:ext>
            </a:extLst>
          </p:cNvPr>
          <p:cNvSpPr/>
          <p:nvPr/>
        </p:nvSpPr>
        <p:spPr>
          <a:xfrm>
            <a:off x="350573" y="4877719"/>
            <a:ext cx="2750435" cy="1697672"/>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endParaRPr lang="en-US" altLang="ja-JP" sz="1100" dirty="0"/>
          </a:p>
        </p:txBody>
      </p:sp>
      <p:sp>
        <p:nvSpPr>
          <p:cNvPr id="65" name="正方形/長方形 64">
            <a:extLst>
              <a:ext uri="{FF2B5EF4-FFF2-40B4-BE49-F238E27FC236}">
                <a16:creationId xmlns="" xmlns:a16="http://schemas.microsoft.com/office/drawing/2014/main" id="{2A19BE2B-3F30-CF41-BFB8-0A2A9BBF821A}"/>
              </a:ext>
            </a:extLst>
          </p:cNvPr>
          <p:cNvSpPr/>
          <p:nvPr/>
        </p:nvSpPr>
        <p:spPr>
          <a:xfrm>
            <a:off x="3405809" y="2711676"/>
            <a:ext cx="3132959" cy="15801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45" name="図 44">
            <a:extLst>
              <a:ext uri="{FF2B5EF4-FFF2-40B4-BE49-F238E27FC236}">
                <a16:creationId xmlns="" xmlns:a16="http://schemas.microsoft.com/office/drawing/2014/main" id="{07D9BA93-F977-4804-8873-976C65043BB4}"/>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0858" y="1680323"/>
            <a:ext cx="261611" cy="261611"/>
          </a:xfrm>
          <a:prstGeom prst="rect">
            <a:avLst/>
          </a:prstGeom>
        </p:spPr>
      </p:pic>
      <p:sp>
        <p:nvSpPr>
          <p:cNvPr id="3" name="テキスト ボックス 2"/>
          <p:cNvSpPr txBox="1"/>
          <p:nvPr/>
        </p:nvSpPr>
        <p:spPr>
          <a:xfrm>
            <a:off x="2340864" y="271131"/>
            <a:ext cx="6276925" cy="461665"/>
          </a:xfrm>
          <a:prstGeom prst="rect">
            <a:avLst/>
          </a:prstGeom>
          <a:noFill/>
        </p:spPr>
        <p:txBody>
          <a:bodyPr wrap="square" rtlCol="0">
            <a:spAutoFit/>
          </a:bodyPr>
          <a:lstStyle/>
          <a:p>
            <a:r>
              <a:rPr lang="ja-JP" altLang="en-US" sz="1600" b="1" dirty="0">
                <a:latin typeface="Meiryo"/>
                <a:ea typeface="Meiryo"/>
                <a:cs typeface="Meiryo"/>
              </a:rPr>
              <a:t>皆さまこんにちは！！</a:t>
            </a:r>
            <a:r>
              <a:rPr lang="en-US" altLang="ja-JP" sz="1600" b="1" dirty="0">
                <a:latin typeface="Meiryo"/>
                <a:ea typeface="Meiryo"/>
                <a:cs typeface="Meiryo"/>
              </a:rPr>
              <a:t> </a:t>
            </a:r>
            <a:r>
              <a:rPr lang="ja-JP" altLang="en-US" sz="1600" b="1" dirty="0">
                <a:latin typeface="Meiryo"/>
                <a:ea typeface="Meiryo"/>
                <a:cs typeface="Meiryo"/>
              </a:rPr>
              <a:t> 私は　</a:t>
            </a:r>
            <a:r>
              <a:rPr lang="en-US" altLang="en-US" sz="2400" b="1" dirty="0">
                <a:latin typeface="Meiryo"/>
                <a:ea typeface="Meiryo"/>
                <a:cs typeface="Meiryo"/>
              </a:rPr>
              <a:t> </a:t>
            </a:r>
            <a:r>
              <a:rPr lang="en-US" altLang="ja-JP" sz="2400" b="1" dirty="0">
                <a:latin typeface="Meiryo"/>
                <a:ea typeface="Meiryo"/>
                <a:cs typeface="Meiryo"/>
              </a:rPr>
              <a:t>◯◯◯◯</a:t>
            </a:r>
            <a:r>
              <a:rPr lang="ja-JP" altLang="en-US" sz="1600" b="1" dirty="0">
                <a:latin typeface="Meiryo"/>
                <a:ea typeface="Meiryo"/>
                <a:cs typeface="Meiryo"/>
              </a:rPr>
              <a:t>と申します。 </a:t>
            </a:r>
            <a:endParaRPr lang="en-US" altLang="ja-JP" sz="1600" b="1" dirty="0">
              <a:latin typeface="Meiryo"/>
              <a:ea typeface="Meiryo"/>
              <a:cs typeface="Meiryo"/>
            </a:endParaRPr>
          </a:p>
        </p:txBody>
      </p:sp>
      <p:sp>
        <p:nvSpPr>
          <p:cNvPr id="8" name="正方形/長方形 7"/>
          <p:cNvSpPr/>
          <p:nvPr/>
        </p:nvSpPr>
        <p:spPr>
          <a:xfrm>
            <a:off x="273099" y="1248493"/>
            <a:ext cx="2964479" cy="3043311"/>
          </a:xfrm>
          <a:prstGeom prst="rect">
            <a:avLst/>
          </a:prstGeom>
          <a:solidFill>
            <a:schemeClr val="accent2">
              <a:lumMod val="20000"/>
              <a:lumOff val="80000"/>
            </a:schemeClr>
          </a:soli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100" dirty="0"/>
          </a:p>
        </p:txBody>
      </p:sp>
      <p:sp>
        <p:nvSpPr>
          <p:cNvPr id="26" name="テキスト ボックス 25">
            <a:extLst>
              <a:ext uri="{FF2B5EF4-FFF2-40B4-BE49-F238E27FC236}">
                <a16:creationId xmlns="" xmlns:a16="http://schemas.microsoft.com/office/drawing/2014/main" id="{6B962D88-84DC-45F5-BBCD-D3EE39C023D2}"/>
              </a:ext>
            </a:extLst>
          </p:cNvPr>
          <p:cNvSpPr txBox="1"/>
          <p:nvPr/>
        </p:nvSpPr>
        <p:spPr>
          <a:xfrm>
            <a:off x="5354515" y="151985"/>
            <a:ext cx="1239715" cy="200055"/>
          </a:xfrm>
          <a:prstGeom prst="rect">
            <a:avLst/>
          </a:prstGeom>
          <a:noFill/>
        </p:spPr>
        <p:txBody>
          <a:bodyPr wrap="square" rtlCol="0">
            <a:spAutoFit/>
          </a:bodyPr>
          <a:lstStyle/>
          <a:p>
            <a:pPr algn="dist"/>
            <a:r>
              <a:rPr lang="ja-JP" altLang="en-US" sz="700" b="1" dirty="0">
                <a:latin typeface="Meiryo"/>
                <a:ea typeface="Meiryo"/>
                <a:cs typeface="Meiryo"/>
              </a:rPr>
              <a:t>フリ</a:t>
            </a:r>
            <a:r>
              <a:rPr lang="en-US" altLang="ja-JP" sz="700" b="1" dirty="0">
                <a:latin typeface="Meiryo"/>
                <a:ea typeface="Meiryo"/>
                <a:cs typeface="Meiryo"/>
              </a:rPr>
              <a:t> </a:t>
            </a:r>
            <a:r>
              <a:rPr lang="ja-JP" altLang="en-US" sz="700" b="1" dirty="0">
                <a:latin typeface="Meiryo"/>
                <a:ea typeface="Meiryo"/>
                <a:cs typeface="Meiryo"/>
              </a:rPr>
              <a:t>ガナ</a:t>
            </a:r>
            <a:endParaRPr lang="en-US" altLang="ja-JP" sz="700" b="1" dirty="0">
              <a:latin typeface="Meiryo"/>
              <a:ea typeface="Meiryo"/>
              <a:cs typeface="Meiryo"/>
            </a:endParaRPr>
          </a:p>
        </p:txBody>
      </p:sp>
      <p:sp>
        <p:nvSpPr>
          <p:cNvPr id="34" name="タイトル 1">
            <a:extLst>
              <a:ext uri="{FF2B5EF4-FFF2-40B4-BE49-F238E27FC236}">
                <a16:creationId xmlns="" xmlns:a16="http://schemas.microsoft.com/office/drawing/2014/main" id="{7618E46F-8066-4A3B-9282-79EA22DCFDC2}"/>
              </a:ext>
            </a:extLst>
          </p:cNvPr>
          <p:cNvSpPr txBox="1">
            <a:spLocks/>
          </p:cNvSpPr>
          <p:nvPr/>
        </p:nvSpPr>
        <p:spPr>
          <a:xfrm>
            <a:off x="6715123" y="4333640"/>
            <a:ext cx="2916905" cy="5968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200" b="1" dirty="0">
              <a:latin typeface="Meiryo"/>
              <a:ea typeface="Meiryo"/>
              <a:cs typeface="Meiryo"/>
            </a:endParaRPr>
          </a:p>
        </p:txBody>
      </p:sp>
      <p:sp>
        <p:nvSpPr>
          <p:cNvPr id="2" name="スライド番号プレースホルダー 1">
            <a:extLst>
              <a:ext uri="{FF2B5EF4-FFF2-40B4-BE49-F238E27FC236}">
                <a16:creationId xmlns="" xmlns:a16="http://schemas.microsoft.com/office/drawing/2014/main" id="{C589D929-4030-2948-8309-E84A097B3D56}"/>
              </a:ext>
            </a:extLst>
          </p:cNvPr>
          <p:cNvSpPr>
            <a:spLocks noGrp="1"/>
          </p:cNvSpPr>
          <p:nvPr>
            <p:ph type="sldNum" sz="quarter" idx="12"/>
          </p:nvPr>
        </p:nvSpPr>
        <p:spPr>
          <a:xfrm>
            <a:off x="3845984" y="6680484"/>
            <a:ext cx="2311400" cy="169850"/>
          </a:xfrm>
        </p:spPr>
        <p:txBody>
          <a:bodyPr/>
          <a:lstStyle/>
          <a:p>
            <a:pPr algn="ctr"/>
            <a:fld id="{0360070F-1F01-CB47-988A-781B00657B9B}" type="slidenum">
              <a:rPr kumimoji="1" lang="ja-JP" altLang="en-US" smtClean="0"/>
              <a:pPr algn="ctr"/>
              <a:t>2</a:t>
            </a:fld>
            <a:endParaRPr kumimoji="1" lang="ja-JP" altLang="en-US" dirty="0"/>
          </a:p>
        </p:txBody>
      </p:sp>
      <p:sp>
        <p:nvSpPr>
          <p:cNvPr id="41" name="タイトル 1">
            <a:extLst>
              <a:ext uri="{FF2B5EF4-FFF2-40B4-BE49-F238E27FC236}">
                <a16:creationId xmlns="" xmlns:a16="http://schemas.microsoft.com/office/drawing/2014/main" id="{8258E164-ADD1-0942-853C-520A7925BEFE}"/>
              </a:ext>
            </a:extLst>
          </p:cNvPr>
          <p:cNvSpPr txBox="1">
            <a:spLocks/>
          </p:cNvSpPr>
          <p:nvPr/>
        </p:nvSpPr>
        <p:spPr>
          <a:xfrm>
            <a:off x="241576" y="183872"/>
            <a:ext cx="4373537" cy="605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a:latin typeface="Meiryo"/>
                <a:ea typeface="Meiryo"/>
                <a:cs typeface="Meiryo"/>
              </a:rPr>
              <a:t>1. </a:t>
            </a:r>
            <a:r>
              <a:rPr lang="ja-JP" altLang="en-US" sz="2800" b="1" dirty="0">
                <a:latin typeface="Meiryo"/>
                <a:ea typeface="Meiryo"/>
                <a:cs typeface="Meiryo"/>
              </a:rPr>
              <a:t>自己紹介</a:t>
            </a:r>
            <a:endParaRPr lang="ja-JP" altLang="en-US" sz="2800" dirty="0">
              <a:latin typeface="Meiryo"/>
              <a:ea typeface="Meiryo"/>
              <a:cs typeface="Meiryo"/>
            </a:endParaRPr>
          </a:p>
        </p:txBody>
      </p:sp>
      <p:cxnSp>
        <p:nvCxnSpPr>
          <p:cNvPr id="43" name="直線コネクタ 42">
            <a:extLst>
              <a:ext uri="{FF2B5EF4-FFF2-40B4-BE49-F238E27FC236}">
                <a16:creationId xmlns="" xmlns:a16="http://schemas.microsoft.com/office/drawing/2014/main" id="{515B5881-E89E-FF48-825D-0DA5507732B2}"/>
              </a:ext>
            </a:extLst>
          </p:cNvPr>
          <p:cNvCxnSpPr>
            <a:cxnSpLocks/>
          </p:cNvCxnSpPr>
          <p:nvPr/>
        </p:nvCxnSpPr>
        <p:spPr>
          <a:xfrm>
            <a:off x="304800" y="771673"/>
            <a:ext cx="9306560"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47" name="図 46">
            <a:extLst>
              <a:ext uri="{FF2B5EF4-FFF2-40B4-BE49-F238E27FC236}">
                <a16:creationId xmlns="" xmlns:a16="http://schemas.microsoft.com/office/drawing/2014/main" id="{57A4F31E-976D-0946-A608-CFD1DFADE973}"/>
              </a:ext>
            </a:extLst>
          </p:cNvPr>
          <p:cNvPicPr>
            <a:picLocks noChangeAspect="1"/>
          </p:cNvPicPr>
          <p:nvPr/>
        </p:nvPicPr>
        <p:blipFill>
          <a:blip r:embed="rId3"/>
          <a:stretch>
            <a:fillRect/>
          </a:stretch>
        </p:blipFill>
        <p:spPr>
          <a:xfrm>
            <a:off x="8834786" y="103986"/>
            <a:ext cx="829638" cy="631246"/>
          </a:xfrm>
          <a:prstGeom prst="rect">
            <a:avLst/>
          </a:prstGeom>
        </p:spPr>
      </p:pic>
      <p:sp>
        <p:nvSpPr>
          <p:cNvPr id="70" name="テキスト ボックス 69">
            <a:extLst>
              <a:ext uri="{FF2B5EF4-FFF2-40B4-BE49-F238E27FC236}">
                <a16:creationId xmlns="" xmlns:a16="http://schemas.microsoft.com/office/drawing/2014/main" id="{E74DBD66-9052-BE43-BFC3-39F5612462A4}"/>
              </a:ext>
            </a:extLst>
          </p:cNvPr>
          <p:cNvSpPr txBox="1"/>
          <p:nvPr/>
        </p:nvSpPr>
        <p:spPr>
          <a:xfrm>
            <a:off x="289890" y="4417029"/>
            <a:ext cx="2842438" cy="461665"/>
          </a:xfrm>
          <a:prstGeom prst="rect">
            <a:avLst/>
          </a:prstGeom>
          <a:noFill/>
        </p:spPr>
        <p:txBody>
          <a:bodyPr wrap="square" rtlCol="0">
            <a:spAutoFit/>
          </a:bodyPr>
          <a:lstStyle/>
          <a:p>
            <a:pPr algn="ctr"/>
            <a:r>
              <a:rPr lang="ja-JP" altLang="en-US" sz="1200" b="1" dirty="0">
                <a:latin typeface="Meiryo"/>
                <a:ea typeface="Meiryo"/>
              </a:rPr>
              <a:t>⑤</a:t>
            </a:r>
            <a:r>
              <a:rPr lang="en-US" altLang="ja-JP" sz="1200" b="1" dirty="0">
                <a:latin typeface="Meiryo"/>
                <a:ea typeface="Meiryo"/>
              </a:rPr>
              <a:t> </a:t>
            </a:r>
            <a:r>
              <a:rPr lang="ja-JP" altLang="en-US" sz="1200" b="1" dirty="0">
                <a:latin typeface="Meiryo" panose="020B0604030504040204" pitchFamily="34" charset="-128"/>
                <a:ea typeface="Meiryo" panose="020B0604030504040204" pitchFamily="34" charset="-128"/>
              </a:rPr>
              <a:t>その他／自己紹介</a:t>
            </a:r>
            <a:endParaRPr lang="en-US" altLang="ja-JP" sz="1200" b="1" dirty="0">
              <a:latin typeface="Meiryo" panose="020B0604030504040204" pitchFamily="34" charset="-128"/>
              <a:ea typeface="Meiryo" panose="020B0604030504040204" pitchFamily="34" charset="-128"/>
            </a:endParaRPr>
          </a:p>
          <a:p>
            <a:pPr algn="ctr"/>
            <a:r>
              <a:rPr lang="ja-JP" altLang="en-US" sz="1200" b="1" dirty="0">
                <a:latin typeface="Meiryo" panose="020B0604030504040204" pitchFamily="34" charset="-128"/>
                <a:ea typeface="Meiryo" panose="020B0604030504040204" pitchFamily="34" charset="-128"/>
              </a:rPr>
              <a:t>（経歴／趣味等</a:t>
            </a:r>
            <a:r>
              <a:rPr lang="en-US" altLang="ja-JP" sz="1200" b="1" dirty="0">
                <a:latin typeface="Meiryo" panose="020B0604030504040204" pitchFamily="34" charset="-128"/>
                <a:ea typeface="Meiryo" panose="020B0604030504040204" pitchFamily="34" charset="-128"/>
              </a:rPr>
              <a:t>)</a:t>
            </a:r>
            <a:endParaRPr lang="ja-JP" altLang="en-US" sz="1200" b="1" dirty="0">
              <a:latin typeface="Meiryo"/>
              <a:ea typeface="Meiryo"/>
              <a:cs typeface="Meiryo"/>
            </a:endParaRPr>
          </a:p>
        </p:txBody>
      </p:sp>
      <p:sp>
        <p:nvSpPr>
          <p:cNvPr id="72" name="テキスト ボックス 71">
            <a:extLst>
              <a:ext uri="{FF2B5EF4-FFF2-40B4-BE49-F238E27FC236}">
                <a16:creationId xmlns="" xmlns:a16="http://schemas.microsoft.com/office/drawing/2014/main" id="{19E48412-2642-A24D-8B2D-94AA68AE758B}"/>
              </a:ext>
            </a:extLst>
          </p:cNvPr>
          <p:cNvSpPr txBox="1"/>
          <p:nvPr/>
        </p:nvSpPr>
        <p:spPr>
          <a:xfrm>
            <a:off x="3405808" y="4381168"/>
            <a:ext cx="3188421" cy="461665"/>
          </a:xfrm>
          <a:prstGeom prst="rect">
            <a:avLst/>
          </a:prstGeom>
          <a:noFill/>
        </p:spPr>
        <p:txBody>
          <a:bodyPr wrap="square" rtlCol="0">
            <a:spAutoFit/>
          </a:bodyPr>
          <a:lstStyle/>
          <a:p>
            <a:r>
              <a:rPr lang="ja-JP" altLang="en-US" sz="1200" b="1" dirty="0">
                <a:latin typeface="Meiryo"/>
                <a:ea typeface="Meiryo"/>
              </a:rPr>
              <a:t>⑦</a:t>
            </a:r>
            <a:r>
              <a:rPr lang="en-US" altLang="ja-JP" sz="1200" b="1" dirty="0">
                <a:latin typeface="Meiryo"/>
                <a:ea typeface="Meiryo"/>
              </a:rPr>
              <a:t> </a:t>
            </a:r>
            <a:r>
              <a:rPr lang="ja-JP" altLang="en-US" sz="1200" b="1" dirty="0">
                <a:latin typeface="Meiryo" panose="020B0604030504040204" pitchFamily="34" charset="-128"/>
                <a:ea typeface="Meiryo" panose="020B0604030504040204" pitchFamily="34" charset="-128"/>
              </a:rPr>
              <a:t>ちょっと先の未来、私はこんな夢をもっています。</a:t>
            </a:r>
            <a:endParaRPr lang="ja-JP" altLang="en-US" sz="1200" b="1" dirty="0">
              <a:latin typeface="Meiryo"/>
              <a:ea typeface="Meiryo"/>
              <a:cs typeface="Meiryo"/>
            </a:endParaRPr>
          </a:p>
        </p:txBody>
      </p:sp>
      <p:sp>
        <p:nvSpPr>
          <p:cNvPr id="74" name="テキスト ボックス 73">
            <a:extLst>
              <a:ext uri="{FF2B5EF4-FFF2-40B4-BE49-F238E27FC236}">
                <a16:creationId xmlns="" xmlns:a16="http://schemas.microsoft.com/office/drawing/2014/main" id="{285DFE62-D8D3-B147-98BE-878580C9971C}"/>
              </a:ext>
            </a:extLst>
          </p:cNvPr>
          <p:cNvSpPr txBox="1"/>
          <p:nvPr/>
        </p:nvSpPr>
        <p:spPr>
          <a:xfrm>
            <a:off x="3822367" y="2822889"/>
            <a:ext cx="2307451" cy="276999"/>
          </a:xfrm>
          <a:prstGeom prst="rect">
            <a:avLst/>
          </a:prstGeom>
          <a:noFill/>
        </p:spPr>
        <p:txBody>
          <a:bodyPr wrap="square" rtlCol="0">
            <a:spAutoFit/>
          </a:bodyPr>
          <a:lstStyle/>
          <a:p>
            <a:pPr algn="ctr"/>
            <a:r>
              <a:rPr lang="en-US" altLang="ja-JP" sz="1200" b="1" dirty="0">
                <a:latin typeface="Meiryo"/>
                <a:ea typeface="Meiryo"/>
              </a:rPr>
              <a:t>③ </a:t>
            </a:r>
            <a:r>
              <a:rPr lang="ja-JP" altLang="en-US" sz="1200" b="1" dirty="0">
                <a:latin typeface="Meiryo" panose="020B0604030504040204" pitchFamily="34" charset="-128"/>
                <a:ea typeface="Meiryo" panose="020B0604030504040204" pitchFamily="34" charset="-128"/>
              </a:rPr>
              <a:t>ここがウリです！</a:t>
            </a:r>
            <a:endParaRPr lang="ja-JP" altLang="en-US" sz="1200" b="1" dirty="0">
              <a:latin typeface="Meiryo"/>
              <a:ea typeface="Meiryo"/>
              <a:cs typeface="Meiryo"/>
            </a:endParaRPr>
          </a:p>
        </p:txBody>
      </p:sp>
      <p:sp>
        <p:nvSpPr>
          <p:cNvPr id="78" name="正方形/長方形 77">
            <a:extLst>
              <a:ext uri="{FF2B5EF4-FFF2-40B4-BE49-F238E27FC236}">
                <a16:creationId xmlns="" xmlns:a16="http://schemas.microsoft.com/office/drawing/2014/main" id="{FB7BC5BB-A3F3-BA4A-B188-70ADE8CC4881}"/>
              </a:ext>
            </a:extLst>
          </p:cNvPr>
          <p:cNvSpPr/>
          <p:nvPr/>
        </p:nvSpPr>
        <p:spPr>
          <a:xfrm>
            <a:off x="1044872" y="5178803"/>
            <a:ext cx="1421124" cy="784830"/>
          </a:xfrm>
          <a:prstGeom prst="rect">
            <a:avLst/>
          </a:prstGeom>
        </p:spPr>
        <p:txBody>
          <a:bodyPr wrap="square">
            <a:spAutoFit/>
          </a:bodyPr>
          <a:lstStyle/>
          <a:p>
            <a:pPr algn="ctr"/>
            <a:r>
              <a:rPr lang="ja-JP" altLang="en-US" sz="900" dirty="0">
                <a:solidFill>
                  <a:schemeClr val="tx1">
                    <a:lumMod val="75000"/>
                    <a:lumOff val="25000"/>
                  </a:schemeClr>
                </a:solidFill>
                <a:latin typeface="Meiryo"/>
                <a:ea typeface="Meiryo"/>
              </a:rPr>
              <a:t>経歴、趣味など</a:t>
            </a:r>
            <a:endParaRPr lang="en-US" altLang="ja-JP" sz="900" dirty="0">
              <a:solidFill>
                <a:schemeClr val="tx1">
                  <a:lumMod val="75000"/>
                  <a:lumOff val="25000"/>
                </a:schemeClr>
              </a:solidFill>
              <a:latin typeface="Meiryo"/>
              <a:ea typeface="Meiryo"/>
            </a:endParaRPr>
          </a:p>
          <a:p>
            <a:pPr algn="ctr"/>
            <a:r>
              <a:rPr lang="ja-JP" altLang="en-US" sz="900" dirty="0">
                <a:solidFill>
                  <a:schemeClr val="tx1">
                    <a:lumMod val="75000"/>
                    <a:lumOff val="25000"/>
                  </a:schemeClr>
                </a:solidFill>
                <a:latin typeface="Meiryo"/>
                <a:ea typeface="Meiryo"/>
              </a:rPr>
              <a:t>必要に応じて</a:t>
            </a:r>
            <a:endParaRPr lang="en-US" altLang="ja-JP" sz="900" dirty="0">
              <a:solidFill>
                <a:schemeClr val="tx1">
                  <a:lumMod val="75000"/>
                  <a:lumOff val="25000"/>
                </a:schemeClr>
              </a:solidFill>
              <a:latin typeface="Meiryo"/>
              <a:ea typeface="Meiryo"/>
            </a:endParaRPr>
          </a:p>
          <a:p>
            <a:pPr algn="ctr"/>
            <a:r>
              <a:rPr lang="ja-JP" altLang="en-US" sz="900" dirty="0">
                <a:solidFill>
                  <a:schemeClr val="tx1">
                    <a:lumMod val="75000"/>
                    <a:lumOff val="25000"/>
                  </a:schemeClr>
                </a:solidFill>
                <a:latin typeface="Meiryo"/>
                <a:ea typeface="Meiryo"/>
              </a:rPr>
              <a:t>ご記入ください。</a:t>
            </a:r>
            <a:endParaRPr lang="en-US" altLang="ja-JP" sz="900" dirty="0">
              <a:solidFill>
                <a:schemeClr val="tx1">
                  <a:lumMod val="75000"/>
                  <a:lumOff val="25000"/>
                </a:schemeClr>
              </a:solidFill>
              <a:latin typeface="Meiryo"/>
              <a:ea typeface="Meiryo"/>
            </a:endParaRPr>
          </a:p>
          <a:p>
            <a:pPr algn="ctr"/>
            <a:endParaRPr lang="en-US" altLang="ja-JP" sz="900" dirty="0">
              <a:solidFill>
                <a:schemeClr val="tx1">
                  <a:lumMod val="75000"/>
                  <a:lumOff val="25000"/>
                </a:schemeClr>
              </a:solidFill>
              <a:latin typeface="Meiryo"/>
              <a:ea typeface="Meiryo"/>
            </a:endParaRPr>
          </a:p>
          <a:p>
            <a:pPr algn="ctr"/>
            <a:r>
              <a:rPr lang="ja-JP" altLang="en-US" sz="900" b="1" dirty="0">
                <a:solidFill>
                  <a:schemeClr val="tx1">
                    <a:lumMod val="75000"/>
                    <a:lumOff val="25000"/>
                  </a:schemeClr>
                </a:solidFill>
                <a:latin typeface="Meiryo"/>
                <a:ea typeface="Meiryo"/>
              </a:rPr>
              <a:t>記載方法は自由</a:t>
            </a:r>
            <a:r>
              <a:rPr lang="ja-JP" altLang="en-US" sz="900" dirty="0">
                <a:solidFill>
                  <a:schemeClr val="tx1">
                    <a:lumMod val="75000"/>
                    <a:lumOff val="25000"/>
                  </a:schemeClr>
                </a:solidFill>
                <a:latin typeface="Meiryo"/>
                <a:ea typeface="Meiryo"/>
              </a:rPr>
              <a:t>です。</a:t>
            </a:r>
            <a:endParaRPr lang="en-US" altLang="ja-JP" sz="900" dirty="0">
              <a:solidFill>
                <a:schemeClr val="tx1">
                  <a:lumMod val="75000"/>
                  <a:lumOff val="25000"/>
                </a:schemeClr>
              </a:solidFill>
              <a:latin typeface="Meiryo"/>
              <a:ea typeface="Meiryo"/>
            </a:endParaRPr>
          </a:p>
        </p:txBody>
      </p:sp>
      <p:sp>
        <p:nvSpPr>
          <p:cNvPr id="5" name="正方形/長方形 4">
            <a:extLst>
              <a:ext uri="{FF2B5EF4-FFF2-40B4-BE49-F238E27FC236}">
                <a16:creationId xmlns="" xmlns:a16="http://schemas.microsoft.com/office/drawing/2014/main" id="{A9C89A8E-6CB6-2D44-B803-FFD43EADF20C}"/>
              </a:ext>
            </a:extLst>
          </p:cNvPr>
          <p:cNvSpPr/>
          <p:nvPr/>
        </p:nvSpPr>
        <p:spPr>
          <a:xfrm>
            <a:off x="258571" y="941551"/>
            <a:ext cx="9405854" cy="307777"/>
          </a:xfrm>
          <a:prstGeom prst="rect">
            <a:avLst/>
          </a:prstGeom>
        </p:spPr>
        <p:txBody>
          <a:bodyPr wrap="square">
            <a:spAutoFit/>
          </a:bodyPr>
          <a:lstStyle/>
          <a:p>
            <a:r>
              <a:rPr lang="en-US" altLang="ja-JP" sz="1400" b="1" dirty="0">
                <a:latin typeface="Meiryo"/>
                <a:ea typeface="Meiryo"/>
                <a:cs typeface="Meiryo"/>
              </a:rPr>
              <a:t>(1)</a:t>
            </a:r>
            <a:r>
              <a:rPr lang="ja-JP" altLang="en-US" sz="1400" b="1" dirty="0">
                <a:latin typeface="Meiryo"/>
                <a:ea typeface="Meiryo"/>
                <a:cs typeface="Meiryo"/>
              </a:rPr>
              <a:t>ちなみに、私はこんな人間です＾＾ヨロシクね！</a:t>
            </a:r>
            <a:endParaRPr lang="ja-JP" altLang="en-US" sz="1050" dirty="0">
              <a:solidFill>
                <a:schemeClr val="bg1">
                  <a:lumMod val="50000"/>
                </a:schemeClr>
              </a:solidFill>
            </a:endParaRPr>
          </a:p>
        </p:txBody>
      </p:sp>
      <p:pic>
        <p:nvPicPr>
          <p:cNvPr id="55" name="図 54">
            <a:extLst>
              <a:ext uri="{FF2B5EF4-FFF2-40B4-BE49-F238E27FC236}">
                <a16:creationId xmlns="" xmlns:a16="http://schemas.microsoft.com/office/drawing/2014/main" id="{9EE396C4-9752-0D4A-80B6-0B7E543F800E}"/>
              </a:ext>
            </a:extLst>
          </p:cNvPr>
          <p:cNvPicPr>
            <a:picLocks noChangeAspect="1"/>
          </p:cNvPicPr>
          <p:nvPr/>
        </p:nvPicPr>
        <p:blipFill>
          <a:blip r:embed="rId4"/>
          <a:stretch>
            <a:fillRect/>
          </a:stretch>
        </p:blipFill>
        <p:spPr>
          <a:xfrm>
            <a:off x="8398977" y="163090"/>
            <a:ext cx="488332" cy="570527"/>
          </a:xfrm>
          <a:prstGeom prst="rect">
            <a:avLst/>
          </a:prstGeom>
        </p:spPr>
      </p:pic>
      <p:sp>
        <p:nvSpPr>
          <p:cNvPr id="51" name="正方形/長方形 50">
            <a:extLst>
              <a:ext uri="{FF2B5EF4-FFF2-40B4-BE49-F238E27FC236}">
                <a16:creationId xmlns="" xmlns:a16="http://schemas.microsoft.com/office/drawing/2014/main" id="{ADD3F500-9CBE-4132-A65D-D9D6BA54B22F}"/>
              </a:ext>
            </a:extLst>
          </p:cNvPr>
          <p:cNvSpPr/>
          <p:nvPr/>
        </p:nvSpPr>
        <p:spPr>
          <a:xfrm>
            <a:off x="3525078" y="1813765"/>
            <a:ext cx="2950122" cy="696271"/>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a:latin typeface="メイリオ" panose="020B0604030504040204" pitchFamily="50" charset="-128"/>
                <a:ea typeface="メイリオ" panose="020B0604030504040204" pitchFamily="50" charset="-128"/>
              </a:rPr>
              <a:t>テキストテキストテキスト</a:t>
            </a:r>
            <a:endParaRPr lang="en-US" altLang="ja-JP" sz="1100" dirty="0">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 xmlns:a16="http://schemas.microsoft.com/office/drawing/2014/main" id="{7F8C6561-01BF-224E-A74B-680D85EECC2F}"/>
              </a:ext>
            </a:extLst>
          </p:cNvPr>
          <p:cNvSpPr txBox="1"/>
          <p:nvPr/>
        </p:nvSpPr>
        <p:spPr>
          <a:xfrm>
            <a:off x="6690670" y="2815796"/>
            <a:ext cx="3021757" cy="276999"/>
          </a:xfrm>
          <a:prstGeom prst="rect">
            <a:avLst/>
          </a:prstGeom>
          <a:noFill/>
        </p:spPr>
        <p:txBody>
          <a:bodyPr wrap="square" rtlCol="0">
            <a:spAutoFit/>
          </a:bodyPr>
          <a:lstStyle/>
          <a:p>
            <a:pPr algn="ctr"/>
            <a:r>
              <a:rPr lang="en-US" altLang="ja-JP" sz="1200" b="1" dirty="0">
                <a:latin typeface="Meiryo"/>
                <a:ea typeface="Meiryo"/>
              </a:rPr>
              <a:t>④ </a:t>
            </a:r>
            <a:r>
              <a:rPr lang="ja-JP" altLang="en-US" sz="1200" b="1" dirty="0">
                <a:latin typeface="Meiryo" panose="020B0604030504040204" pitchFamily="34" charset="-128"/>
                <a:ea typeface="Meiryo" panose="020B0604030504040204" pitchFamily="34" charset="-128"/>
              </a:rPr>
              <a:t>ここがタマにキズ！（かも）</a:t>
            </a:r>
            <a:endParaRPr lang="ja-JP" altLang="en-US" sz="1200" b="1" dirty="0">
              <a:latin typeface="Meiryo"/>
              <a:ea typeface="Meiryo"/>
              <a:cs typeface="Meiryo"/>
            </a:endParaRPr>
          </a:p>
        </p:txBody>
      </p:sp>
      <p:sp>
        <p:nvSpPr>
          <p:cNvPr id="62" name="正方形/長方形 61">
            <a:extLst>
              <a:ext uri="{FF2B5EF4-FFF2-40B4-BE49-F238E27FC236}">
                <a16:creationId xmlns="" xmlns:a16="http://schemas.microsoft.com/office/drawing/2014/main" id="{0211BD35-48B3-4F74-809B-E004EFB1BD21}"/>
              </a:ext>
            </a:extLst>
          </p:cNvPr>
          <p:cNvSpPr/>
          <p:nvPr/>
        </p:nvSpPr>
        <p:spPr>
          <a:xfrm>
            <a:off x="421921" y="1381803"/>
            <a:ext cx="2669743" cy="2752022"/>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9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31770" y="2223975"/>
            <a:ext cx="1929650" cy="1015663"/>
          </a:xfrm>
          <a:prstGeom prst="rect">
            <a:avLst/>
          </a:prstGeom>
          <a:noFill/>
        </p:spPr>
        <p:txBody>
          <a:bodyPr wrap="square" rtlCol="0">
            <a:spAutoFit/>
          </a:bodyPr>
          <a:lstStyle/>
          <a:p>
            <a:pPr algn="ctr"/>
            <a:r>
              <a:rPr lang="ja-JP" altLang="en-US" sz="1200" b="1" dirty="0">
                <a:solidFill>
                  <a:schemeClr val="bg1">
                    <a:lumMod val="65000"/>
                  </a:schemeClr>
                </a:solidFill>
                <a:latin typeface="Meiryo"/>
                <a:ea typeface="Meiryo"/>
                <a:cs typeface="Meiryo"/>
              </a:rPr>
              <a:t>ご自身の写真を</a:t>
            </a:r>
            <a:endParaRPr lang="en-US" altLang="ja-JP" sz="1200" b="1" dirty="0">
              <a:solidFill>
                <a:schemeClr val="bg1">
                  <a:lumMod val="65000"/>
                </a:schemeClr>
              </a:solidFill>
              <a:latin typeface="Meiryo"/>
              <a:ea typeface="Meiryo"/>
              <a:cs typeface="Meiryo"/>
            </a:endParaRPr>
          </a:p>
          <a:p>
            <a:pPr algn="ctr"/>
            <a:r>
              <a:rPr lang="ja-JP" altLang="en-US" sz="1200" b="1" dirty="0">
                <a:solidFill>
                  <a:schemeClr val="bg1">
                    <a:lumMod val="65000"/>
                  </a:schemeClr>
                </a:solidFill>
                <a:latin typeface="Meiryo"/>
                <a:ea typeface="Meiryo"/>
                <a:cs typeface="Meiryo"/>
              </a:rPr>
              <a:t>添付してください。</a:t>
            </a:r>
            <a:endParaRPr lang="en-US" altLang="ja-JP" sz="1200" b="1" dirty="0">
              <a:solidFill>
                <a:schemeClr val="bg1">
                  <a:lumMod val="65000"/>
                </a:schemeClr>
              </a:solidFill>
              <a:latin typeface="Meiryo"/>
              <a:ea typeface="Meiryo"/>
              <a:cs typeface="Meiryo"/>
            </a:endParaRPr>
          </a:p>
          <a:p>
            <a:pPr algn="ctr"/>
            <a:r>
              <a:rPr lang="ja-JP" altLang="en-US" sz="1200" b="1" dirty="0">
                <a:solidFill>
                  <a:schemeClr val="bg1">
                    <a:lumMod val="65000"/>
                  </a:schemeClr>
                </a:solidFill>
                <a:latin typeface="Meiryo"/>
                <a:ea typeface="Meiryo"/>
                <a:cs typeface="Meiryo"/>
              </a:rPr>
              <a:t>（真面目じゃなくても、らしさが出ていれば何でもＯＫです！）</a:t>
            </a:r>
          </a:p>
        </p:txBody>
      </p:sp>
      <p:sp>
        <p:nvSpPr>
          <p:cNvPr id="85" name="正方形/長方形 84">
            <a:extLst>
              <a:ext uri="{FF2B5EF4-FFF2-40B4-BE49-F238E27FC236}">
                <a16:creationId xmlns="" xmlns:a16="http://schemas.microsoft.com/office/drawing/2014/main" id="{D2303F5E-2774-4BED-9248-A441B9353AB4}"/>
              </a:ext>
            </a:extLst>
          </p:cNvPr>
          <p:cNvSpPr/>
          <p:nvPr/>
        </p:nvSpPr>
        <p:spPr>
          <a:xfrm>
            <a:off x="6772958" y="1813765"/>
            <a:ext cx="2874471" cy="696271"/>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a:latin typeface="メイリオ" panose="020B0604030504040204" pitchFamily="50" charset="-128"/>
                <a:ea typeface="メイリオ" panose="020B0604030504040204" pitchFamily="50" charset="-128"/>
              </a:rPr>
              <a:t>テキストテキストテキスト</a:t>
            </a:r>
            <a:endParaRPr lang="en-US" altLang="ja-JP" sz="1100" dirty="0">
              <a:latin typeface="メイリオ" panose="020B0604030504040204" pitchFamily="50" charset="-128"/>
              <a:ea typeface="メイリオ" panose="020B0604030504040204" pitchFamily="50" charset="-128"/>
            </a:endParaRPr>
          </a:p>
        </p:txBody>
      </p:sp>
      <p:sp>
        <p:nvSpPr>
          <p:cNvPr id="86" name="正方形/長方形 85">
            <a:extLst>
              <a:ext uri="{FF2B5EF4-FFF2-40B4-BE49-F238E27FC236}">
                <a16:creationId xmlns="" xmlns:a16="http://schemas.microsoft.com/office/drawing/2014/main" id="{EFED3F15-AB70-45B4-A3FA-AE398A37B9CE}"/>
              </a:ext>
            </a:extLst>
          </p:cNvPr>
          <p:cNvSpPr/>
          <p:nvPr/>
        </p:nvSpPr>
        <p:spPr>
          <a:xfrm>
            <a:off x="3477938" y="3193628"/>
            <a:ext cx="2950123" cy="835622"/>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11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11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1100"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87" name="正方形/長方形 86">
            <a:extLst>
              <a:ext uri="{FF2B5EF4-FFF2-40B4-BE49-F238E27FC236}">
                <a16:creationId xmlns="" xmlns:a16="http://schemas.microsoft.com/office/drawing/2014/main" id="{EAE91839-165E-49B1-89C9-D8386DBBB1AD}"/>
              </a:ext>
            </a:extLst>
          </p:cNvPr>
          <p:cNvSpPr/>
          <p:nvPr/>
        </p:nvSpPr>
        <p:spPr>
          <a:xfrm>
            <a:off x="6764458" y="3214168"/>
            <a:ext cx="2892654" cy="829105"/>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11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11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1100"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88" name="正方形/長方形 87">
            <a:extLst>
              <a:ext uri="{FF2B5EF4-FFF2-40B4-BE49-F238E27FC236}">
                <a16:creationId xmlns="" xmlns:a16="http://schemas.microsoft.com/office/drawing/2014/main" id="{0B5BB52A-361C-4E09-8F36-1671302BAADE}"/>
              </a:ext>
            </a:extLst>
          </p:cNvPr>
          <p:cNvSpPr/>
          <p:nvPr/>
        </p:nvSpPr>
        <p:spPr>
          <a:xfrm>
            <a:off x="3496193" y="4940249"/>
            <a:ext cx="2979008" cy="1635142"/>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 xmlns:a16="http://schemas.microsoft.com/office/drawing/2014/main" id="{997E5B06-F979-46D7-BA1A-BE93817F9EF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06223" y="177516"/>
            <a:ext cx="184666" cy="184666"/>
          </a:xfrm>
          <a:prstGeom prst="rect">
            <a:avLst/>
          </a:prstGeom>
        </p:spPr>
      </p:pic>
      <p:sp>
        <p:nvSpPr>
          <p:cNvPr id="44" name="正方形/長方形 43">
            <a:extLst>
              <a:ext uri="{FF2B5EF4-FFF2-40B4-BE49-F238E27FC236}">
                <a16:creationId xmlns="" xmlns:a16="http://schemas.microsoft.com/office/drawing/2014/main" id="{3F52D05F-368D-4993-9321-A33BC3BD1B59}"/>
              </a:ext>
            </a:extLst>
          </p:cNvPr>
          <p:cNvSpPr/>
          <p:nvPr/>
        </p:nvSpPr>
        <p:spPr>
          <a:xfrm>
            <a:off x="6486444" y="1567618"/>
            <a:ext cx="3511678" cy="230832"/>
          </a:xfrm>
          <a:prstGeom prst="rect">
            <a:avLst/>
          </a:prstGeom>
        </p:spPr>
        <p:txBody>
          <a:bodyPr wrap="square">
            <a:spAutoFit/>
          </a:bodyPr>
          <a:lstStyle/>
          <a:p>
            <a:r>
              <a:rPr lang="ja-JP" altLang="en-US" sz="900" dirty="0">
                <a:solidFill>
                  <a:schemeClr val="bg1">
                    <a:lumMod val="50000"/>
                  </a:schemeClr>
                </a:solidFill>
                <a:latin typeface="Meiryo"/>
                <a:ea typeface="Meiryo"/>
                <a:cs typeface="Meiryo"/>
              </a:rPr>
              <a:t>（</a:t>
            </a:r>
            <a:r>
              <a:rPr lang="en-US" altLang="ja-JP" sz="900" dirty="0">
                <a:solidFill>
                  <a:schemeClr val="bg1">
                    <a:lumMod val="50000"/>
                  </a:schemeClr>
                </a:solidFill>
                <a:latin typeface="Meiryo"/>
                <a:ea typeface="Meiryo"/>
                <a:cs typeface="Meiryo"/>
              </a:rPr>
              <a:t>※</a:t>
            </a:r>
            <a:r>
              <a:rPr lang="ja-JP" altLang="en-US" sz="900" dirty="0">
                <a:solidFill>
                  <a:schemeClr val="bg1">
                    <a:lumMod val="50000"/>
                  </a:schemeClr>
                </a:solidFill>
                <a:latin typeface="Meiryo"/>
                <a:ea typeface="Meiryo"/>
                <a:cs typeface="Meiryo"/>
              </a:rPr>
              <a:t>補足：今のお仕事・役割などを何屋かで表現してください）</a:t>
            </a:r>
            <a:endParaRPr lang="ja-JP" altLang="en-US" sz="1000" dirty="0">
              <a:solidFill>
                <a:schemeClr val="bg1">
                  <a:lumMod val="50000"/>
                </a:schemeClr>
              </a:solidFill>
            </a:endParaRPr>
          </a:p>
        </p:txBody>
      </p:sp>
      <p:sp>
        <p:nvSpPr>
          <p:cNvPr id="46" name="正方形/長方形 45">
            <a:extLst>
              <a:ext uri="{FF2B5EF4-FFF2-40B4-BE49-F238E27FC236}">
                <a16:creationId xmlns="" xmlns:a16="http://schemas.microsoft.com/office/drawing/2014/main" id="{2CA98597-FAEC-4C75-B346-52052E56A5FF}"/>
              </a:ext>
            </a:extLst>
          </p:cNvPr>
          <p:cNvSpPr/>
          <p:nvPr/>
        </p:nvSpPr>
        <p:spPr>
          <a:xfrm>
            <a:off x="6627130" y="4368832"/>
            <a:ext cx="3181634" cy="2358542"/>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 xmlns:a16="http://schemas.microsoft.com/office/drawing/2014/main" id="{35AEF522-3469-45F8-AFBF-DBED983B946E}"/>
              </a:ext>
            </a:extLst>
          </p:cNvPr>
          <p:cNvSpPr txBox="1"/>
          <p:nvPr/>
        </p:nvSpPr>
        <p:spPr>
          <a:xfrm>
            <a:off x="6651230" y="4396321"/>
            <a:ext cx="3188421" cy="461665"/>
          </a:xfrm>
          <a:prstGeom prst="rect">
            <a:avLst/>
          </a:prstGeom>
          <a:noFill/>
        </p:spPr>
        <p:txBody>
          <a:bodyPr wrap="square" rtlCol="0">
            <a:spAutoFit/>
          </a:bodyPr>
          <a:lstStyle/>
          <a:p>
            <a:r>
              <a:rPr lang="ja-JP" altLang="en-US" sz="1200" b="1" dirty="0">
                <a:latin typeface="Meiryo"/>
                <a:ea typeface="Meiryo"/>
                <a:cs typeface="Meiryo"/>
              </a:rPr>
              <a:t>⑧「Ｊリーグをつかおう！」（シャレン！</a:t>
            </a:r>
            <a:endParaRPr lang="en-US" altLang="ja-JP" sz="1200" b="1" dirty="0">
              <a:latin typeface="Meiryo"/>
              <a:ea typeface="Meiryo"/>
              <a:cs typeface="Meiryo"/>
            </a:endParaRPr>
          </a:p>
          <a:p>
            <a:r>
              <a:rPr lang="ja-JP" altLang="en-US" sz="1200" b="1" dirty="0">
                <a:latin typeface="Meiryo"/>
                <a:ea typeface="Meiryo"/>
                <a:cs typeface="Meiryo"/>
              </a:rPr>
              <a:t>　　</a:t>
            </a:r>
            <a:r>
              <a:rPr lang="en-US" altLang="ja-JP" sz="1200" b="1" dirty="0">
                <a:latin typeface="Meiryo"/>
                <a:ea typeface="Meiryo"/>
                <a:cs typeface="Meiryo"/>
              </a:rPr>
              <a:t>J</a:t>
            </a:r>
            <a:r>
              <a:rPr lang="ja-JP" altLang="en-US" sz="1200" b="1" dirty="0">
                <a:latin typeface="Meiryo"/>
                <a:ea typeface="Meiryo"/>
                <a:cs typeface="Meiryo"/>
              </a:rPr>
              <a:t>リーグ社会連携）を知ったキッカケ</a:t>
            </a:r>
            <a:endParaRPr lang="en-US" altLang="ja-JP" sz="1200" b="1" dirty="0">
              <a:latin typeface="Meiryo"/>
              <a:ea typeface="Meiryo"/>
              <a:cs typeface="Meiryo"/>
            </a:endParaRPr>
          </a:p>
        </p:txBody>
      </p:sp>
      <p:sp>
        <p:nvSpPr>
          <p:cNvPr id="52" name="正方形/長方形 51">
            <a:extLst>
              <a:ext uri="{FF2B5EF4-FFF2-40B4-BE49-F238E27FC236}">
                <a16:creationId xmlns="" xmlns:a16="http://schemas.microsoft.com/office/drawing/2014/main" id="{20405A5E-EC7E-4FE8-B424-D2532F0F8760}"/>
              </a:ext>
            </a:extLst>
          </p:cNvPr>
          <p:cNvSpPr/>
          <p:nvPr/>
        </p:nvSpPr>
        <p:spPr>
          <a:xfrm>
            <a:off x="6752779" y="4940249"/>
            <a:ext cx="2979008" cy="1646620"/>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900" dirty="0">
                <a:solidFill>
                  <a:schemeClr val="bg1">
                    <a:lumMod val="65000"/>
                  </a:schemeClr>
                </a:solidFill>
                <a:latin typeface="メイリオ" panose="020B0604030504040204" pitchFamily="50" charset="-128"/>
                <a:ea typeface="メイリオ" panose="020B0604030504040204" pitchFamily="50" charset="-128"/>
              </a:rPr>
              <a:t>テキストテキストテキスト</a:t>
            </a:r>
            <a:endParaRPr lang="en-US" altLang="ja-JP" sz="9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56" name="図 55">
            <a:extLst>
              <a:ext uri="{FF2B5EF4-FFF2-40B4-BE49-F238E27FC236}">
                <a16:creationId xmlns="" xmlns:a16="http://schemas.microsoft.com/office/drawing/2014/main" id="{5F08E21B-7B67-48E4-B88E-F80E7849DA83}"/>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88751" y="1799512"/>
            <a:ext cx="261611" cy="261611"/>
          </a:xfrm>
          <a:prstGeom prst="rect">
            <a:avLst/>
          </a:prstGeom>
        </p:spPr>
      </p:pic>
      <p:pic>
        <p:nvPicPr>
          <p:cNvPr id="57" name="図 56">
            <a:extLst>
              <a:ext uri="{FF2B5EF4-FFF2-40B4-BE49-F238E27FC236}">
                <a16:creationId xmlns="" xmlns:a16="http://schemas.microsoft.com/office/drawing/2014/main" id="{FCBB0905-70D0-4ED9-B774-3ED0124CC6E2}"/>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69238" y="1780409"/>
            <a:ext cx="261611" cy="261611"/>
          </a:xfrm>
          <a:prstGeom prst="rect">
            <a:avLst/>
          </a:prstGeom>
        </p:spPr>
      </p:pic>
      <p:pic>
        <p:nvPicPr>
          <p:cNvPr id="58" name="図 57">
            <a:extLst>
              <a:ext uri="{FF2B5EF4-FFF2-40B4-BE49-F238E27FC236}">
                <a16:creationId xmlns="" xmlns:a16="http://schemas.microsoft.com/office/drawing/2014/main" id="{89D602BD-CAAE-420C-BB84-692869B7BA07}"/>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22837" y="3196096"/>
            <a:ext cx="261611" cy="261611"/>
          </a:xfrm>
          <a:prstGeom prst="rect">
            <a:avLst/>
          </a:prstGeom>
        </p:spPr>
      </p:pic>
      <p:pic>
        <p:nvPicPr>
          <p:cNvPr id="59" name="図 58">
            <a:extLst>
              <a:ext uri="{FF2B5EF4-FFF2-40B4-BE49-F238E27FC236}">
                <a16:creationId xmlns="" xmlns:a16="http://schemas.microsoft.com/office/drawing/2014/main" id="{9C284B2A-A6E5-488E-A2B2-E08BDDC8A4BE}"/>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33319" y="3178380"/>
            <a:ext cx="261611" cy="261611"/>
          </a:xfrm>
          <a:prstGeom prst="rect">
            <a:avLst/>
          </a:prstGeom>
        </p:spPr>
      </p:pic>
      <p:pic>
        <p:nvPicPr>
          <p:cNvPr id="60" name="図 59">
            <a:extLst>
              <a:ext uri="{FF2B5EF4-FFF2-40B4-BE49-F238E27FC236}">
                <a16:creationId xmlns="" xmlns:a16="http://schemas.microsoft.com/office/drawing/2014/main" id="{A0DCA9D9-ADCA-4A52-926E-57F2ED5910C2}"/>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87290" y="4917192"/>
            <a:ext cx="261611" cy="261611"/>
          </a:xfrm>
          <a:prstGeom prst="rect">
            <a:avLst/>
          </a:prstGeom>
        </p:spPr>
      </p:pic>
      <p:pic>
        <p:nvPicPr>
          <p:cNvPr id="63" name="図 62">
            <a:extLst>
              <a:ext uri="{FF2B5EF4-FFF2-40B4-BE49-F238E27FC236}">
                <a16:creationId xmlns="" xmlns:a16="http://schemas.microsoft.com/office/drawing/2014/main" id="{5D0E4FEC-99AF-4791-B34E-66FCF87A37DE}"/>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7765" y="4857986"/>
            <a:ext cx="261611" cy="261611"/>
          </a:xfrm>
          <a:prstGeom prst="rect">
            <a:avLst/>
          </a:prstGeom>
        </p:spPr>
      </p:pic>
      <p:pic>
        <p:nvPicPr>
          <p:cNvPr id="64" name="図 63">
            <a:extLst>
              <a:ext uri="{FF2B5EF4-FFF2-40B4-BE49-F238E27FC236}">
                <a16:creationId xmlns="" xmlns:a16="http://schemas.microsoft.com/office/drawing/2014/main" id="{2701B880-0A62-46FE-92AC-C4482A036CBE}"/>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96177" y="4809443"/>
            <a:ext cx="261611" cy="261611"/>
          </a:xfrm>
          <a:prstGeom prst="rect">
            <a:avLst/>
          </a:prstGeom>
        </p:spPr>
      </p:pic>
    </p:spTree>
    <p:extLst>
      <p:ext uri="{BB962C8B-B14F-4D97-AF65-F5344CB8AC3E}">
        <p14:creationId xmlns:p14="http://schemas.microsoft.com/office/powerpoint/2010/main" val="209058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C589D929-4030-2948-8309-E84A097B3D56}"/>
              </a:ext>
            </a:extLst>
          </p:cNvPr>
          <p:cNvSpPr>
            <a:spLocks noGrp="1"/>
          </p:cNvSpPr>
          <p:nvPr>
            <p:ph type="sldNum" sz="quarter" idx="12"/>
          </p:nvPr>
        </p:nvSpPr>
        <p:spPr>
          <a:xfrm>
            <a:off x="3849255" y="6565036"/>
            <a:ext cx="2311400" cy="365125"/>
          </a:xfrm>
        </p:spPr>
        <p:txBody>
          <a:bodyPr/>
          <a:lstStyle/>
          <a:p>
            <a:pPr algn="ctr"/>
            <a:fld id="{0360070F-1F01-CB47-988A-781B00657B9B}" type="slidenum">
              <a:rPr kumimoji="1" lang="ja-JP" altLang="en-US" smtClean="0"/>
              <a:pPr algn="ctr"/>
              <a:t>3</a:t>
            </a:fld>
            <a:endParaRPr kumimoji="1" lang="ja-JP" altLang="en-US" dirty="0"/>
          </a:p>
        </p:txBody>
      </p:sp>
      <p:sp>
        <p:nvSpPr>
          <p:cNvPr id="41" name="タイトル 1">
            <a:extLst>
              <a:ext uri="{FF2B5EF4-FFF2-40B4-BE49-F238E27FC236}">
                <a16:creationId xmlns="" xmlns:a16="http://schemas.microsoft.com/office/drawing/2014/main" id="{8258E164-ADD1-0942-853C-520A7925BEFE}"/>
              </a:ext>
            </a:extLst>
          </p:cNvPr>
          <p:cNvSpPr txBox="1">
            <a:spLocks/>
          </p:cNvSpPr>
          <p:nvPr/>
        </p:nvSpPr>
        <p:spPr>
          <a:xfrm>
            <a:off x="241576" y="183872"/>
            <a:ext cx="4373537" cy="605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a:latin typeface="Meiryo"/>
                <a:ea typeface="Meiryo"/>
                <a:cs typeface="Meiryo"/>
              </a:rPr>
              <a:t>2. </a:t>
            </a:r>
            <a:r>
              <a:rPr lang="ja-JP" altLang="en-US" sz="2800" b="1" dirty="0">
                <a:latin typeface="Meiryo"/>
                <a:ea typeface="Meiryo"/>
                <a:cs typeface="Meiryo"/>
              </a:rPr>
              <a:t>アイデアの提案</a:t>
            </a:r>
            <a:endParaRPr lang="ja-JP" altLang="en-US" sz="2800" dirty="0">
              <a:latin typeface="Meiryo"/>
              <a:ea typeface="Meiryo"/>
              <a:cs typeface="Meiryo"/>
            </a:endParaRPr>
          </a:p>
        </p:txBody>
      </p:sp>
      <p:cxnSp>
        <p:nvCxnSpPr>
          <p:cNvPr id="43" name="直線コネクタ 42">
            <a:extLst>
              <a:ext uri="{FF2B5EF4-FFF2-40B4-BE49-F238E27FC236}">
                <a16:creationId xmlns="" xmlns:a16="http://schemas.microsoft.com/office/drawing/2014/main" id="{515B5881-E89E-FF48-825D-0DA5507732B2}"/>
              </a:ext>
            </a:extLst>
          </p:cNvPr>
          <p:cNvCxnSpPr>
            <a:cxnSpLocks/>
          </p:cNvCxnSpPr>
          <p:nvPr/>
        </p:nvCxnSpPr>
        <p:spPr>
          <a:xfrm>
            <a:off x="304800" y="771673"/>
            <a:ext cx="9306560"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47" name="図 46">
            <a:extLst>
              <a:ext uri="{FF2B5EF4-FFF2-40B4-BE49-F238E27FC236}">
                <a16:creationId xmlns="" xmlns:a16="http://schemas.microsoft.com/office/drawing/2014/main" id="{57A4F31E-976D-0946-A608-CFD1DFADE973}"/>
              </a:ext>
            </a:extLst>
          </p:cNvPr>
          <p:cNvPicPr>
            <a:picLocks noChangeAspect="1"/>
          </p:cNvPicPr>
          <p:nvPr/>
        </p:nvPicPr>
        <p:blipFill>
          <a:blip r:embed="rId3"/>
          <a:stretch>
            <a:fillRect/>
          </a:stretch>
        </p:blipFill>
        <p:spPr>
          <a:xfrm>
            <a:off x="8834786" y="103986"/>
            <a:ext cx="829638" cy="631246"/>
          </a:xfrm>
          <a:prstGeom prst="rect">
            <a:avLst/>
          </a:prstGeom>
        </p:spPr>
      </p:pic>
      <p:sp>
        <p:nvSpPr>
          <p:cNvPr id="83" name="正方形/長方形 82">
            <a:extLst>
              <a:ext uri="{FF2B5EF4-FFF2-40B4-BE49-F238E27FC236}">
                <a16:creationId xmlns="" xmlns:a16="http://schemas.microsoft.com/office/drawing/2014/main" id="{082249DD-DB55-F54C-8507-10227D382DD2}"/>
              </a:ext>
            </a:extLst>
          </p:cNvPr>
          <p:cNvSpPr/>
          <p:nvPr/>
        </p:nvSpPr>
        <p:spPr>
          <a:xfrm>
            <a:off x="6500191" y="1491184"/>
            <a:ext cx="3111169" cy="2583723"/>
          </a:xfrm>
          <a:prstGeom prst="rect">
            <a:avLst/>
          </a:prstGeom>
          <a:solidFill>
            <a:schemeClr val="bg2"/>
          </a:soli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100" dirty="0"/>
          </a:p>
        </p:txBody>
      </p:sp>
      <p:sp>
        <p:nvSpPr>
          <p:cNvPr id="84" name="テキスト ボックス 83">
            <a:extLst>
              <a:ext uri="{FF2B5EF4-FFF2-40B4-BE49-F238E27FC236}">
                <a16:creationId xmlns="" xmlns:a16="http://schemas.microsoft.com/office/drawing/2014/main" id="{BE276256-3108-DD4A-8B2C-57D0076A49F1}"/>
              </a:ext>
            </a:extLst>
          </p:cNvPr>
          <p:cNvSpPr txBox="1"/>
          <p:nvPr/>
        </p:nvSpPr>
        <p:spPr>
          <a:xfrm>
            <a:off x="6824306" y="2183686"/>
            <a:ext cx="2425299" cy="646331"/>
          </a:xfrm>
          <a:prstGeom prst="rect">
            <a:avLst/>
          </a:prstGeom>
          <a:noFill/>
        </p:spPr>
        <p:txBody>
          <a:bodyPr wrap="square" rtlCol="0">
            <a:spAutoFit/>
          </a:bodyPr>
          <a:lstStyle/>
          <a:p>
            <a:pPr algn="ctr"/>
            <a:r>
              <a:rPr lang="ja-JP" altLang="en-US" sz="900" b="1" dirty="0">
                <a:solidFill>
                  <a:srgbClr val="C00000"/>
                </a:solidFill>
                <a:latin typeface="Meiryo"/>
                <a:ea typeface="Meiryo"/>
                <a:cs typeface="Meiryo"/>
              </a:rPr>
              <a:t>補足するようなビジュアルがあれば</a:t>
            </a:r>
            <a:endParaRPr lang="en-US" altLang="ja-JP" sz="900" b="1" dirty="0">
              <a:solidFill>
                <a:srgbClr val="C00000"/>
              </a:solidFill>
              <a:latin typeface="Meiryo"/>
              <a:ea typeface="Meiryo"/>
              <a:cs typeface="Meiryo"/>
            </a:endParaRPr>
          </a:p>
          <a:p>
            <a:pPr algn="ctr"/>
            <a:r>
              <a:rPr lang="ja-JP" altLang="en-US" sz="900" b="1" dirty="0">
                <a:solidFill>
                  <a:srgbClr val="C00000"/>
                </a:solidFill>
                <a:latin typeface="Meiryo"/>
                <a:ea typeface="Meiryo"/>
                <a:cs typeface="Meiryo"/>
              </a:rPr>
              <a:t>添付してください。</a:t>
            </a:r>
            <a:endParaRPr lang="en-US" altLang="ja-JP" sz="900" b="1" dirty="0">
              <a:solidFill>
                <a:srgbClr val="C00000"/>
              </a:solidFill>
              <a:latin typeface="Meiryo"/>
              <a:ea typeface="Meiryo"/>
              <a:cs typeface="Meiryo"/>
            </a:endParaRPr>
          </a:p>
          <a:p>
            <a:pPr algn="ctr"/>
            <a:r>
              <a:rPr lang="ja-JP" altLang="en-US" sz="900" b="1" dirty="0">
                <a:solidFill>
                  <a:srgbClr val="C00000"/>
                </a:solidFill>
                <a:latin typeface="Meiryo"/>
                <a:ea typeface="Meiryo"/>
                <a:cs typeface="Meiryo"/>
              </a:rPr>
              <a:t>（画像、スキーム図、イラスト、</a:t>
            </a:r>
            <a:endParaRPr lang="en-US" altLang="ja-JP" sz="900" b="1" dirty="0">
              <a:solidFill>
                <a:srgbClr val="C00000"/>
              </a:solidFill>
              <a:latin typeface="Meiryo"/>
              <a:ea typeface="Meiryo"/>
              <a:cs typeface="Meiryo"/>
            </a:endParaRPr>
          </a:p>
          <a:p>
            <a:pPr algn="ctr"/>
            <a:r>
              <a:rPr lang="ja-JP" altLang="en-US" sz="900" b="1" dirty="0">
                <a:solidFill>
                  <a:srgbClr val="C00000"/>
                </a:solidFill>
                <a:latin typeface="Meiryo"/>
                <a:ea typeface="Meiryo"/>
                <a:cs typeface="Meiryo"/>
              </a:rPr>
              <a:t>ニュース記事等）</a:t>
            </a:r>
          </a:p>
        </p:txBody>
      </p:sp>
      <p:sp>
        <p:nvSpPr>
          <p:cNvPr id="17" name="正方形/長方形 16">
            <a:extLst>
              <a:ext uri="{FF2B5EF4-FFF2-40B4-BE49-F238E27FC236}">
                <a16:creationId xmlns="" xmlns:a16="http://schemas.microsoft.com/office/drawing/2014/main" id="{2458138C-6704-BC46-9ECB-7050AC684C81}"/>
              </a:ext>
            </a:extLst>
          </p:cNvPr>
          <p:cNvSpPr/>
          <p:nvPr/>
        </p:nvSpPr>
        <p:spPr>
          <a:xfrm>
            <a:off x="228985" y="1507338"/>
            <a:ext cx="6042419" cy="2583725"/>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r>
              <a:rPr lang="en-US" altLang="ja-JP" sz="900" u="sng"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u="sng" dirty="0">
                <a:solidFill>
                  <a:schemeClr val="tx1">
                    <a:lumMod val="75000"/>
                    <a:lumOff val="25000"/>
                  </a:schemeClr>
                </a:solidFill>
                <a:latin typeface="メイリオ" panose="020B0604030504040204" pitchFamily="50" charset="-128"/>
                <a:ea typeface="メイリオ" panose="020B0604030504040204" pitchFamily="50" charset="-128"/>
              </a:rPr>
              <a:t>文章、概念図、イメージ図、写真、なんでも</a:t>
            </a:r>
            <a:r>
              <a:rPr lang="en-US" altLang="ja-JP" sz="900" u="sng" dirty="0">
                <a:solidFill>
                  <a:schemeClr val="tx1">
                    <a:lumMod val="75000"/>
                    <a:lumOff val="25000"/>
                  </a:schemeClr>
                </a:solidFill>
                <a:latin typeface="メイリオ" panose="020B0604030504040204" pitchFamily="50" charset="-128"/>
                <a:ea typeface="メイリオ" panose="020B0604030504040204" pitchFamily="50" charset="-128"/>
              </a:rPr>
              <a:t>OK</a:t>
            </a:r>
            <a:r>
              <a:rPr lang="ja-JP" altLang="en-US" sz="900" u="sng" dirty="0">
                <a:solidFill>
                  <a:schemeClr val="tx1">
                    <a:lumMod val="75000"/>
                    <a:lumOff val="25000"/>
                  </a:schemeClr>
                </a:solidFill>
                <a:latin typeface="メイリオ" panose="020B0604030504040204" pitchFamily="50" charset="-128"/>
                <a:ea typeface="メイリオ" panose="020B0604030504040204" pitchFamily="50" charset="-128"/>
              </a:rPr>
              <a:t>です</a:t>
            </a:r>
            <a:r>
              <a:rPr lang="en-US" altLang="ja-JP" sz="900" u="sng" dirty="0">
                <a:solidFill>
                  <a:schemeClr val="tx1">
                    <a:lumMod val="75000"/>
                    <a:lumOff val="25000"/>
                  </a:schemeClr>
                </a:solidFill>
                <a:latin typeface="メイリオ" panose="020B0604030504040204" pitchFamily="50" charset="-128"/>
                <a:ea typeface="メイリオ" panose="020B0604030504040204" pitchFamily="50" charset="-128"/>
              </a:rPr>
              <a:t>‼</a:t>
            </a:r>
          </a:p>
          <a:p>
            <a:endParaRPr lang="en-US" altLang="ja-JP" sz="1100" b="1" dirty="0">
              <a:solidFill>
                <a:schemeClr val="tx1"/>
              </a:solidFill>
              <a:latin typeface="メイリオ" panose="020B0604030504040204" pitchFamily="50" charset="-128"/>
              <a:ea typeface="メイリオ" panose="020B0604030504040204" pitchFamily="50" charset="-128"/>
            </a:endParaRPr>
          </a:p>
          <a:p>
            <a:pPr lvl="0"/>
            <a:endParaRPr lang="en-US" altLang="ja-JP" sz="1100" b="1" dirty="0">
              <a:solidFill>
                <a:schemeClr val="tx1"/>
              </a:solidFill>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p:txBody>
      </p:sp>
      <p:sp>
        <p:nvSpPr>
          <p:cNvPr id="31" name="角丸四角形 30">
            <a:extLst>
              <a:ext uri="{FF2B5EF4-FFF2-40B4-BE49-F238E27FC236}">
                <a16:creationId xmlns="" xmlns:a16="http://schemas.microsoft.com/office/drawing/2014/main" id="{70D46B5D-14CC-C04E-B78E-18389086DDC4}"/>
              </a:ext>
            </a:extLst>
          </p:cNvPr>
          <p:cNvSpPr/>
          <p:nvPr/>
        </p:nvSpPr>
        <p:spPr>
          <a:xfrm>
            <a:off x="241576" y="4330691"/>
            <a:ext cx="4621084" cy="318947"/>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itchFamily="2" charset="2"/>
              <a:buChar char="u"/>
            </a:pPr>
            <a:r>
              <a:rPr lang="ja-JP" altLang="en-US" sz="1200" b="1" dirty="0">
                <a:solidFill>
                  <a:schemeClr val="bg1"/>
                </a:solidFill>
                <a:latin typeface="Meiryo" panose="020B0604030504040204" pitchFamily="34" charset="-128"/>
                <a:ea typeface="Meiryo" panose="020B0604030504040204" pitchFamily="34" charset="-128"/>
              </a:rPr>
              <a:t> 私（たち）がなぜ、このアイデアを提案したかと言うと</a:t>
            </a:r>
            <a:r>
              <a:rPr lang="en-US" altLang="ja-JP" sz="1200" b="1" dirty="0">
                <a:solidFill>
                  <a:schemeClr val="bg1"/>
                </a:solidFill>
                <a:latin typeface="Meiryo" panose="020B0604030504040204" pitchFamily="34" charset="-128"/>
                <a:ea typeface="Meiryo" panose="020B0604030504040204" pitchFamily="34" charset="-128"/>
              </a:rPr>
              <a:t>…</a:t>
            </a:r>
            <a:endParaRPr kumimoji="1" lang="ja-JP" altLang="en-US" sz="1200" b="1" dirty="0">
              <a:solidFill>
                <a:schemeClr val="bg1"/>
              </a:solidFill>
              <a:latin typeface="Meiryo" panose="020B0604030504040204" pitchFamily="34" charset="-128"/>
              <a:ea typeface="Meiryo" panose="020B0604030504040204" pitchFamily="34" charset="-128"/>
            </a:endParaRPr>
          </a:p>
        </p:txBody>
      </p:sp>
      <p:sp>
        <p:nvSpPr>
          <p:cNvPr id="32" name="角丸四角形 31">
            <a:extLst>
              <a:ext uri="{FF2B5EF4-FFF2-40B4-BE49-F238E27FC236}">
                <a16:creationId xmlns="" xmlns:a16="http://schemas.microsoft.com/office/drawing/2014/main" id="{130003C4-9450-4549-83C7-0DEA0192DB20}"/>
              </a:ext>
            </a:extLst>
          </p:cNvPr>
          <p:cNvSpPr/>
          <p:nvPr/>
        </p:nvSpPr>
        <p:spPr>
          <a:xfrm>
            <a:off x="242924" y="865443"/>
            <a:ext cx="9421499" cy="340393"/>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itchFamily="2" charset="2"/>
              <a:buChar char="u"/>
            </a:pPr>
            <a:r>
              <a:rPr lang="ja-JP" altLang="en-US" sz="1200" b="1" dirty="0">
                <a:latin typeface="Meiryo"/>
                <a:ea typeface="Meiryo"/>
                <a:cs typeface="Meiryo"/>
              </a:rPr>
              <a:t>それで、ちょっと聞いてほしいのです！今回、私（たち）はこんなアイデアを考えてみました！</a:t>
            </a:r>
            <a:endParaRPr kumimoji="1" lang="ja-JP" altLang="en-US" sz="1200" b="1" dirty="0">
              <a:solidFill>
                <a:schemeClr val="bg1"/>
              </a:solidFill>
              <a:latin typeface="Meiryo" panose="020B0604030504040204" pitchFamily="34" charset="-128"/>
              <a:ea typeface="Meiryo" panose="020B0604030504040204" pitchFamily="34" charset="-128"/>
            </a:endParaRPr>
          </a:p>
        </p:txBody>
      </p:sp>
      <p:sp>
        <p:nvSpPr>
          <p:cNvPr id="36" name="角丸四角形 35">
            <a:extLst>
              <a:ext uri="{FF2B5EF4-FFF2-40B4-BE49-F238E27FC236}">
                <a16:creationId xmlns="" xmlns:a16="http://schemas.microsoft.com/office/drawing/2014/main" id="{F99D4B02-CD52-B641-BF66-B13FF68559F8}"/>
              </a:ext>
            </a:extLst>
          </p:cNvPr>
          <p:cNvSpPr/>
          <p:nvPr/>
        </p:nvSpPr>
        <p:spPr>
          <a:xfrm>
            <a:off x="5036689" y="4330690"/>
            <a:ext cx="4574671" cy="318947"/>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Wingdings" pitchFamily="2" charset="2"/>
              <a:buChar char="u"/>
            </a:pPr>
            <a:r>
              <a:rPr lang="ja-JP" altLang="en-US" sz="1200" b="1" dirty="0">
                <a:solidFill>
                  <a:schemeClr val="bg1"/>
                </a:solidFill>
                <a:latin typeface="Meiryo" panose="020B0604030504040204" pitchFamily="34" charset="-128"/>
                <a:ea typeface="Meiryo" panose="020B0604030504040204" pitchFamily="34" charset="-128"/>
              </a:rPr>
              <a:t> 私（たち）の提案に対する「熱い想い」を聞いてください</a:t>
            </a:r>
            <a:r>
              <a:rPr lang="en-US" altLang="ja-JP" sz="1200" b="1" dirty="0">
                <a:solidFill>
                  <a:schemeClr val="bg1"/>
                </a:solidFill>
                <a:latin typeface="Meiryo" panose="020B0604030504040204" pitchFamily="34" charset="-128"/>
                <a:ea typeface="Meiryo" panose="020B0604030504040204" pitchFamily="34" charset="-128"/>
              </a:rPr>
              <a:t>!</a:t>
            </a:r>
            <a:endParaRPr kumimoji="1" lang="ja-JP" altLang="en-US" sz="1200" b="1" dirty="0">
              <a:solidFill>
                <a:schemeClr val="bg1"/>
              </a:solidFill>
              <a:latin typeface="Meiryo" panose="020B0604030504040204" pitchFamily="34" charset="-128"/>
              <a:ea typeface="Meiryo" panose="020B0604030504040204" pitchFamily="34" charset="-128"/>
            </a:endParaRPr>
          </a:p>
        </p:txBody>
      </p:sp>
      <p:sp>
        <p:nvSpPr>
          <p:cNvPr id="44" name="正方形/長方形 43">
            <a:extLst>
              <a:ext uri="{FF2B5EF4-FFF2-40B4-BE49-F238E27FC236}">
                <a16:creationId xmlns="" xmlns:a16="http://schemas.microsoft.com/office/drawing/2014/main" id="{D4DCBF1A-2082-5848-8768-F9146D93A731}"/>
              </a:ext>
            </a:extLst>
          </p:cNvPr>
          <p:cNvSpPr/>
          <p:nvPr/>
        </p:nvSpPr>
        <p:spPr>
          <a:xfrm>
            <a:off x="241575" y="4832731"/>
            <a:ext cx="4621085" cy="1703738"/>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endParaRPr lang="en-US" altLang="ja-JP" sz="900" b="1" dirty="0">
              <a:solidFill>
                <a:schemeClr val="tx1"/>
              </a:solidFill>
              <a:latin typeface="+mn-ea"/>
            </a:endParaRPr>
          </a:p>
        </p:txBody>
      </p:sp>
      <p:sp>
        <p:nvSpPr>
          <p:cNvPr id="27" name="タイトル 1">
            <a:extLst>
              <a:ext uri="{FF2B5EF4-FFF2-40B4-BE49-F238E27FC236}">
                <a16:creationId xmlns="" xmlns:a16="http://schemas.microsoft.com/office/drawing/2014/main" id="{898C8F32-3765-4D6A-BF1D-9203CF717C1D}"/>
              </a:ext>
            </a:extLst>
          </p:cNvPr>
          <p:cNvSpPr txBox="1">
            <a:spLocks/>
          </p:cNvSpPr>
          <p:nvPr/>
        </p:nvSpPr>
        <p:spPr>
          <a:xfrm>
            <a:off x="228985" y="1240378"/>
            <a:ext cx="3858921" cy="2341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900" dirty="0">
                <a:solidFill>
                  <a:schemeClr val="bg1">
                    <a:lumMod val="50000"/>
                  </a:schemeClr>
                </a:solidFill>
                <a:latin typeface="Meiryo"/>
                <a:ea typeface="Meiryo"/>
                <a:cs typeface="Meiryo"/>
              </a:rPr>
              <a:t>（例：Ｊリーグ（クラブ）</a:t>
            </a:r>
            <a:r>
              <a:rPr lang="en-US" altLang="ja-JP" sz="900" dirty="0">
                <a:solidFill>
                  <a:schemeClr val="bg1">
                    <a:lumMod val="50000"/>
                  </a:schemeClr>
                </a:solidFill>
                <a:latin typeface="Meiryo"/>
                <a:ea typeface="Meiryo"/>
                <a:cs typeface="Meiryo"/>
              </a:rPr>
              <a:t>×</a:t>
            </a:r>
            <a:r>
              <a:rPr lang="ja-JP" altLang="en-US" sz="900" dirty="0">
                <a:solidFill>
                  <a:schemeClr val="bg1">
                    <a:lumMod val="50000"/>
                  </a:schemeClr>
                </a:solidFill>
                <a:latin typeface="Meiryo"/>
                <a:ea typeface="Meiryo"/>
                <a:cs typeface="Meiryo"/>
              </a:rPr>
              <a:t>●●で＃＃を実現するアイデアです！）</a:t>
            </a:r>
          </a:p>
        </p:txBody>
      </p:sp>
      <p:sp>
        <p:nvSpPr>
          <p:cNvPr id="28" name="正方形/長方形 27">
            <a:extLst>
              <a:ext uri="{FF2B5EF4-FFF2-40B4-BE49-F238E27FC236}">
                <a16:creationId xmlns="" xmlns:a16="http://schemas.microsoft.com/office/drawing/2014/main" id="{B8FD94CE-FE71-4F56-8499-35DB62E3BBA5}"/>
              </a:ext>
            </a:extLst>
          </p:cNvPr>
          <p:cNvSpPr/>
          <p:nvPr/>
        </p:nvSpPr>
        <p:spPr>
          <a:xfrm>
            <a:off x="5004955" y="4847015"/>
            <a:ext cx="4621085" cy="1703738"/>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endParaRPr lang="en-US" altLang="ja-JP" sz="900" b="1" dirty="0">
              <a:solidFill>
                <a:schemeClr val="tx1"/>
              </a:solidFill>
              <a:latin typeface="+mn-ea"/>
            </a:endParaRPr>
          </a:p>
        </p:txBody>
      </p:sp>
      <p:pic>
        <p:nvPicPr>
          <p:cNvPr id="16" name="図 15">
            <a:extLst>
              <a:ext uri="{FF2B5EF4-FFF2-40B4-BE49-F238E27FC236}">
                <a16:creationId xmlns="" xmlns:a16="http://schemas.microsoft.com/office/drawing/2014/main" id="{71A57FE3-D952-41E2-ACC9-83F5ECBD810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769" y="1269004"/>
            <a:ext cx="261611" cy="261611"/>
          </a:xfrm>
          <a:prstGeom prst="rect">
            <a:avLst/>
          </a:prstGeom>
        </p:spPr>
      </p:pic>
      <p:pic>
        <p:nvPicPr>
          <p:cNvPr id="18" name="図 17">
            <a:extLst>
              <a:ext uri="{FF2B5EF4-FFF2-40B4-BE49-F238E27FC236}">
                <a16:creationId xmlns="" xmlns:a16="http://schemas.microsoft.com/office/drawing/2014/main" id="{5701FB2C-120C-4BF5-BF92-786CA021114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3994" y="4673358"/>
            <a:ext cx="261611" cy="261611"/>
          </a:xfrm>
          <a:prstGeom prst="rect">
            <a:avLst/>
          </a:prstGeom>
        </p:spPr>
      </p:pic>
      <p:pic>
        <p:nvPicPr>
          <p:cNvPr id="19" name="図 18">
            <a:extLst>
              <a:ext uri="{FF2B5EF4-FFF2-40B4-BE49-F238E27FC236}">
                <a16:creationId xmlns="" xmlns:a16="http://schemas.microsoft.com/office/drawing/2014/main" id="{AEDFA536-62AC-43D6-85F1-703A52E4381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53000" y="4686826"/>
            <a:ext cx="261611" cy="261611"/>
          </a:xfrm>
          <a:prstGeom prst="rect">
            <a:avLst/>
          </a:prstGeom>
        </p:spPr>
      </p:pic>
    </p:spTree>
    <p:extLst>
      <p:ext uri="{BB962C8B-B14F-4D97-AF65-F5344CB8AC3E}">
        <p14:creationId xmlns:p14="http://schemas.microsoft.com/office/powerpoint/2010/main" val="95055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C589D929-4030-2948-8309-E84A097B3D56}"/>
              </a:ext>
            </a:extLst>
          </p:cNvPr>
          <p:cNvSpPr>
            <a:spLocks noGrp="1"/>
          </p:cNvSpPr>
          <p:nvPr>
            <p:ph type="sldNum" sz="quarter" idx="12"/>
          </p:nvPr>
        </p:nvSpPr>
        <p:spPr>
          <a:xfrm>
            <a:off x="3849255" y="6565036"/>
            <a:ext cx="2311400" cy="365125"/>
          </a:xfrm>
        </p:spPr>
        <p:txBody>
          <a:bodyPr/>
          <a:lstStyle/>
          <a:p>
            <a:pPr algn="ctr"/>
            <a:fld id="{0360070F-1F01-CB47-988A-781B00657B9B}" type="slidenum">
              <a:rPr kumimoji="1" lang="ja-JP" altLang="en-US" smtClean="0"/>
              <a:pPr algn="ctr"/>
              <a:t>4</a:t>
            </a:fld>
            <a:endParaRPr kumimoji="1" lang="ja-JP" altLang="en-US" dirty="0"/>
          </a:p>
        </p:txBody>
      </p:sp>
      <p:sp>
        <p:nvSpPr>
          <p:cNvPr id="41" name="タイトル 1">
            <a:extLst>
              <a:ext uri="{FF2B5EF4-FFF2-40B4-BE49-F238E27FC236}">
                <a16:creationId xmlns="" xmlns:a16="http://schemas.microsoft.com/office/drawing/2014/main" id="{8258E164-ADD1-0942-853C-520A7925BEFE}"/>
              </a:ext>
            </a:extLst>
          </p:cNvPr>
          <p:cNvSpPr txBox="1">
            <a:spLocks/>
          </p:cNvSpPr>
          <p:nvPr/>
        </p:nvSpPr>
        <p:spPr>
          <a:xfrm>
            <a:off x="241576" y="183872"/>
            <a:ext cx="4373537" cy="605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a:latin typeface="Meiryo"/>
                <a:ea typeface="Meiryo"/>
                <a:cs typeface="Meiryo"/>
              </a:rPr>
              <a:t>3. </a:t>
            </a:r>
            <a:r>
              <a:rPr lang="ja-JP" altLang="en-US" sz="2800" b="1" dirty="0">
                <a:latin typeface="Meiryo"/>
                <a:ea typeface="Meiryo"/>
                <a:cs typeface="Meiryo"/>
              </a:rPr>
              <a:t>アイデアの概要</a:t>
            </a:r>
            <a:endParaRPr lang="ja-JP" altLang="en-US" sz="2800" dirty="0">
              <a:latin typeface="Meiryo"/>
              <a:ea typeface="Meiryo"/>
              <a:cs typeface="Meiryo"/>
            </a:endParaRPr>
          </a:p>
        </p:txBody>
      </p:sp>
      <p:cxnSp>
        <p:nvCxnSpPr>
          <p:cNvPr id="43" name="直線コネクタ 42">
            <a:extLst>
              <a:ext uri="{FF2B5EF4-FFF2-40B4-BE49-F238E27FC236}">
                <a16:creationId xmlns="" xmlns:a16="http://schemas.microsoft.com/office/drawing/2014/main" id="{515B5881-E89E-FF48-825D-0DA5507732B2}"/>
              </a:ext>
            </a:extLst>
          </p:cNvPr>
          <p:cNvCxnSpPr>
            <a:cxnSpLocks/>
          </p:cNvCxnSpPr>
          <p:nvPr/>
        </p:nvCxnSpPr>
        <p:spPr>
          <a:xfrm>
            <a:off x="304800" y="771673"/>
            <a:ext cx="9306560"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47" name="図 46">
            <a:extLst>
              <a:ext uri="{FF2B5EF4-FFF2-40B4-BE49-F238E27FC236}">
                <a16:creationId xmlns="" xmlns:a16="http://schemas.microsoft.com/office/drawing/2014/main" id="{57A4F31E-976D-0946-A608-CFD1DFADE973}"/>
              </a:ext>
            </a:extLst>
          </p:cNvPr>
          <p:cNvPicPr>
            <a:picLocks noChangeAspect="1"/>
          </p:cNvPicPr>
          <p:nvPr/>
        </p:nvPicPr>
        <p:blipFill>
          <a:blip r:embed="rId3"/>
          <a:stretch>
            <a:fillRect/>
          </a:stretch>
        </p:blipFill>
        <p:spPr>
          <a:xfrm>
            <a:off x="8834786" y="103986"/>
            <a:ext cx="829638" cy="631246"/>
          </a:xfrm>
          <a:prstGeom prst="rect">
            <a:avLst/>
          </a:prstGeom>
        </p:spPr>
      </p:pic>
      <p:sp>
        <p:nvSpPr>
          <p:cNvPr id="44" name="正方形/長方形 43">
            <a:extLst>
              <a:ext uri="{FF2B5EF4-FFF2-40B4-BE49-F238E27FC236}">
                <a16:creationId xmlns="" xmlns:a16="http://schemas.microsoft.com/office/drawing/2014/main" id="{D4DCBF1A-2082-5848-8768-F9146D93A731}"/>
              </a:ext>
            </a:extLst>
          </p:cNvPr>
          <p:cNvSpPr/>
          <p:nvPr/>
        </p:nvSpPr>
        <p:spPr>
          <a:xfrm>
            <a:off x="326685" y="1546553"/>
            <a:ext cx="4500803" cy="1517199"/>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endParaRPr lang="en-US" altLang="ja-JP" sz="900" b="1" dirty="0">
              <a:solidFill>
                <a:schemeClr val="tx1"/>
              </a:solidFill>
              <a:latin typeface="+mn-ea"/>
            </a:endParaRPr>
          </a:p>
        </p:txBody>
      </p:sp>
      <p:sp>
        <p:nvSpPr>
          <p:cNvPr id="28" name="正方形/長方形 27">
            <a:extLst>
              <a:ext uri="{FF2B5EF4-FFF2-40B4-BE49-F238E27FC236}">
                <a16:creationId xmlns="" xmlns:a16="http://schemas.microsoft.com/office/drawing/2014/main" id="{B8FD94CE-FE71-4F56-8499-35DB62E3BBA5}"/>
              </a:ext>
            </a:extLst>
          </p:cNvPr>
          <p:cNvSpPr/>
          <p:nvPr/>
        </p:nvSpPr>
        <p:spPr>
          <a:xfrm>
            <a:off x="5090065" y="1546553"/>
            <a:ext cx="4621085" cy="1517199"/>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endParaRPr lang="en-US" altLang="ja-JP" sz="900" b="1" dirty="0">
              <a:solidFill>
                <a:schemeClr val="tx1"/>
              </a:solidFill>
              <a:latin typeface="+mn-ea"/>
            </a:endParaRPr>
          </a:p>
        </p:txBody>
      </p:sp>
      <p:sp>
        <p:nvSpPr>
          <p:cNvPr id="16" name="正方形/長方形 15">
            <a:extLst>
              <a:ext uri="{FF2B5EF4-FFF2-40B4-BE49-F238E27FC236}">
                <a16:creationId xmlns="" xmlns:a16="http://schemas.microsoft.com/office/drawing/2014/main" id="{FFB3ADD6-8D80-4794-A6A0-5C05919C1188}"/>
              </a:ext>
            </a:extLst>
          </p:cNvPr>
          <p:cNvSpPr/>
          <p:nvPr/>
        </p:nvSpPr>
        <p:spPr>
          <a:xfrm>
            <a:off x="258571" y="941551"/>
            <a:ext cx="9405854" cy="276999"/>
          </a:xfrm>
          <a:prstGeom prst="rect">
            <a:avLst/>
          </a:prstGeom>
        </p:spPr>
        <p:txBody>
          <a:bodyPr wrap="square">
            <a:spAutoFit/>
          </a:bodyPr>
          <a:lstStyle/>
          <a:p>
            <a:r>
              <a:rPr lang="ja-JP" altLang="en-US" sz="1200" b="1" dirty="0">
                <a:latin typeface="Meiryo"/>
                <a:ea typeface="Meiryo"/>
                <a:cs typeface="Meiryo"/>
              </a:rPr>
              <a:t>■このアイデアを実現することで</a:t>
            </a:r>
            <a:r>
              <a:rPr lang="en-US" altLang="ja-JP" sz="1200" b="1" dirty="0">
                <a:latin typeface="Meiryo"/>
                <a:ea typeface="Meiryo"/>
                <a:cs typeface="Meiryo"/>
              </a:rPr>
              <a:t>…</a:t>
            </a:r>
            <a:endParaRPr lang="ja-JP" altLang="en-US" sz="1000" dirty="0">
              <a:solidFill>
                <a:schemeClr val="bg1">
                  <a:lumMod val="50000"/>
                </a:schemeClr>
              </a:solidFill>
            </a:endParaRPr>
          </a:p>
        </p:txBody>
      </p:sp>
      <p:sp>
        <p:nvSpPr>
          <p:cNvPr id="18" name="正方形/長方形 17">
            <a:extLst>
              <a:ext uri="{FF2B5EF4-FFF2-40B4-BE49-F238E27FC236}">
                <a16:creationId xmlns="" xmlns:a16="http://schemas.microsoft.com/office/drawing/2014/main" id="{F1398CA2-47D5-465A-990E-ECB296D160BE}"/>
              </a:ext>
            </a:extLst>
          </p:cNvPr>
          <p:cNvSpPr/>
          <p:nvPr/>
        </p:nvSpPr>
        <p:spPr>
          <a:xfrm>
            <a:off x="59228" y="5942142"/>
            <a:ext cx="9934933" cy="784830"/>
          </a:xfrm>
          <a:prstGeom prst="rect">
            <a:avLst/>
          </a:prstGeom>
        </p:spPr>
        <p:txBody>
          <a:bodyPr wrap="square" anchor="ctr">
            <a:spAutoFit/>
          </a:bodyPr>
          <a:lstStyle/>
          <a:p>
            <a:r>
              <a:rPr lang="en-US" altLang="ja-JP" sz="900" b="1" dirty="0">
                <a:solidFill>
                  <a:schemeClr val="bg1">
                    <a:lumMod val="50000"/>
                  </a:schemeClr>
                </a:solidFill>
                <a:latin typeface="Meiryo"/>
                <a:ea typeface="Meiryo"/>
              </a:rPr>
              <a:t>※</a:t>
            </a:r>
            <a:r>
              <a:rPr lang="ja-JP" altLang="en-US" sz="900" b="1" dirty="0">
                <a:solidFill>
                  <a:schemeClr val="bg1">
                    <a:lumMod val="50000"/>
                  </a:schemeClr>
                </a:solidFill>
                <a:latin typeface="Meiryo"/>
                <a:ea typeface="Meiryo"/>
              </a:rPr>
              <a:t>１　シャレン！は社会的テーマと３者以上の協働をするプロジェクトをいいます。自治体、企業、大学、</a:t>
            </a:r>
            <a:r>
              <a:rPr lang="en-US" altLang="ja-JP" sz="900" b="1" dirty="0">
                <a:solidFill>
                  <a:schemeClr val="bg1">
                    <a:lumMod val="50000"/>
                  </a:schemeClr>
                </a:solidFill>
                <a:latin typeface="Meiryo"/>
                <a:ea typeface="Meiryo"/>
              </a:rPr>
              <a:t>NPO</a:t>
            </a:r>
            <a:r>
              <a:rPr lang="ja-JP" altLang="en-US" sz="900" b="1" dirty="0">
                <a:solidFill>
                  <a:schemeClr val="bg1">
                    <a:lumMod val="50000"/>
                  </a:schemeClr>
                </a:solidFill>
                <a:latin typeface="Meiryo"/>
                <a:ea typeface="Meiryo"/>
              </a:rPr>
              <a:t>などｶﾃｺﾞﾘもしくは特定の団体があれば名前を入れてください。</a:t>
            </a:r>
            <a:endParaRPr lang="en-US" altLang="ja-JP" sz="900" b="1" dirty="0">
              <a:solidFill>
                <a:schemeClr val="bg1">
                  <a:lumMod val="50000"/>
                </a:schemeClr>
              </a:solidFill>
              <a:latin typeface="Meiryo"/>
              <a:ea typeface="Meiryo"/>
            </a:endParaRPr>
          </a:p>
          <a:p>
            <a:r>
              <a:rPr lang="ja-JP" altLang="en-US" sz="900" b="1" dirty="0">
                <a:solidFill>
                  <a:schemeClr val="bg1">
                    <a:lumMod val="50000"/>
                  </a:schemeClr>
                </a:solidFill>
                <a:latin typeface="Meiryo"/>
                <a:ea typeface="Meiryo"/>
              </a:rPr>
              <a:t>　　　特定クラブご指名の場合はクラブ名を入れてください。</a:t>
            </a:r>
            <a:endParaRPr lang="en-US" altLang="ja-JP" sz="900" b="1" dirty="0">
              <a:solidFill>
                <a:schemeClr val="bg1">
                  <a:lumMod val="50000"/>
                </a:schemeClr>
              </a:solidFill>
              <a:latin typeface="Meiryo"/>
              <a:ea typeface="Meiryo"/>
            </a:endParaRPr>
          </a:p>
          <a:p>
            <a:r>
              <a:rPr lang="en-US" altLang="ja-JP" sz="900" b="1" dirty="0">
                <a:solidFill>
                  <a:schemeClr val="bg1">
                    <a:lumMod val="50000"/>
                  </a:schemeClr>
                </a:solidFill>
                <a:latin typeface="Meiryo"/>
                <a:ea typeface="Meiryo"/>
              </a:rPr>
              <a:t>※</a:t>
            </a:r>
            <a:r>
              <a:rPr lang="ja-JP" altLang="en-US" sz="900" b="1" dirty="0">
                <a:solidFill>
                  <a:schemeClr val="bg1">
                    <a:lumMod val="50000"/>
                  </a:schemeClr>
                </a:solidFill>
                <a:latin typeface="Meiryo"/>
                <a:ea typeface="Meiryo"/>
              </a:rPr>
              <a:t>２　それぞれが果たすべき役割、プロジェクトでの位置づけやリソースについて可能な範囲で記入ください。（例：発信、資金提供、物品提供、知見提供、人員稼働、その他協力など）</a:t>
            </a:r>
            <a:endParaRPr lang="en-US" altLang="ja-JP" sz="900" b="1" dirty="0">
              <a:solidFill>
                <a:schemeClr val="bg1">
                  <a:lumMod val="50000"/>
                </a:schemeClr>
              </a:solidFill>
              <a:latin typeface="Meiryo"/>
              <a:ea typeface="Meiryo"/>
            </a:endParaRPr>
          </a:p>
          <a:p>
            <a:r>
              <a:rPr lang="en-US" altLang="ja-JP" sz="900" b="1" dirty="0">
                <a:solidFill>
                  <a:schemeClr val="bg1">
                    <a:lumMod val="50000"/>
                  </a:schemeClr>
                </a:solidFill>
                <a:latin typeface="Meiryo"/>
                <a:ea typeface="Meiryo"/>
              </a:rPr>
              <a:t>※</a:t>
            </a:r>
            <a:r>
              <a:rPr lang="ja-JP" altLang="en-US" sz="900" b="1" dirty="0">
                <a:solidFill>
                  <a:schemeClr val="bg1">
                    <a:lumMod val="50000"/>
                  </a:schemeClr>
                </a:solidFill>
                <a:latin typeface="Meiryo"/>
                <a:ea typeface="Meiryo"/>
              </a:rPr>
              <a:t>３　それぞれに協力要請する際に、それぞれにとってのメリットも可能な範囲でご記入ください。（例：名誉、プロモーション、関係性、人材育成、特になし）</a:t>
            </a:r>
            <a:endParaRPr lang="en-US" altLang="ja-JP" sz="900" b="1" dirty="0">
              <a:solidFill>
                <a:schemeClr val="bg1">
                  <a:lumMod val="50000"/>
                </a:schemeClr>
              </a:solidFill>
              <a:latin typeface="Meiryo"/>
              <a:ea typeface="Meiryo"/>
            </a:endParaRPr>
          </a:p>
          <a:p>
            <a:r>
              <a:rPr lang="en-US" altLang="ja-JP" sz="900" b="1" dirty="0">
                <a:solidFill>
                  <a:schemeClr val="bg1">
                    <a:lumMod val="50000"/>
                  </a:schemeClr>
                </a:solidFill>
                <a:latin typeface="Meiryo"/>
                <a:ea typeface="Meiryo"/>
              </a:rPr>
              <a:t>※</a:t>
            </a:r>
            <a:r>
              <a:rPr lang="ja-JP" altLang="en-US" sz="900" b="1" dirty="0">
                <a:solidFill>
                  <a:schemeClr val="bg1">
                    <a:lumMod val="50000"/>
                  </a:schemeClr>
                </a:solidFill>
                <a:latin typeface="Meiryo"/>
                <a:ea typeface="Meiryo"/>
              </a:rPr>
              <a:t>４　既に協力者と「接点がある」、「話をしている」、「目星が付いている」場合は、✔を入れてください</a:t>
            </a:r>
            <a:endParaRPr lang="ja-JP" altLang="en-US" sz="900" dirty="0">
              <a:solidFill>
                <a:schemeClr val="bg1">
                  <a:lumMod val="50000"/>
                </a:schemeClr>
              </a:solidFill>
            </a:endParaRPr>
          </a:p>
        </p:txBody>
      </p:sp>
      <p:sp>
        <p:nvSpPr>
          <p:cNvPr id="19" name="正方形/長方形 18">
            <a:extLst>
              <a:ext uri="{FF2B5EF4-FFF2-40B4-BE49-F238E27FC236}">
                <a16:creationId xmlns="" xmlns:a16="http://schemas.microsoft.com/office/drawing/2014/main" id="{D8349A3E-9C5C-466E-A18F-34BB4A805CDF}"/>
              </a:ext>
            </a:extLst>
          </p:cNvPr>
          <p:cNvSpPr/>
          <p:nvPr/>
        </p:nvSpPr>
        <p:spPr>
          <a:xfrm>
            <a:off x="4958230" y="1285019"/>
            <a:ext cx="4689199" cy="276999"/>
          </a:xfrm>
          <a:prstGeom prst="rect">
            <a:avLst/>
          </a:prstGeom>
        </p:spPr>
        <p:txBody>
          <a:bodyPr wrap="square" anchor="ctr">
            <a:spAutoFit/>
          </a:bodyPr>
          <a:lstStyle/>
          <a:p>
            <a:r>
              <a:rPr lang="ja-JP" altLang="en-US" sz="1200" b="1" dirty="0">
                <a:latin typeface="Meiryo"/>
                <a:ea typeface="Meiryo"/>
                <a:cs typeface="Meiryo"/>
              </a:rPr>
              <a:t>（</a:t>
            </a:r>
            <a:r>
              <a:rPr lang="en-US" altLang="ja-JP" sz="1200" b="1" dirty="0">
                <a:latin typeface="Meiryo"/>
                <a:ea typeface="Meiryo"/>
                <a:cs typeface="Meiryo"/>
              </a:rPr>
              <a:t>2</a:t>
            </a:r>
            <a:r>
              <a:rPr lang="ja-JP" altLang="en-US" sz="1200" b="1" dirty="0">
                <a:latin typeface="Meiryo"/>
                <a:ea typeface="Meiryo"/>
                <a:cs typeface="Meiryo"/>
              </a:rPr>
              <a:t>）こんな社会課題、地域課題を、解決したいんです</a:t>
            </a:r>
            <a:r>
              <a:rPr lang="en-US" altLang="ja-JP" sz="1200" b="1" dirty="0">
                <a:latin typeface="Meiryo"/>
                <a:ea typeface="Meiryo"/>
                <a:cs typeface="Meiryo"/>
              </a:rPr>
              <a:t>!!</a:t>
            </a:r>
            <a:endParaRPr lang="ja-JP" altLang="en-US" sz="1000" dirty="0">
              <a:solidFill>
                <a:schemeClr val="bg1">
                  <a:lumMod val="50000"/>
                </a:schemeClr>
              </a:solidFill>
            </a:endParaRPr>
          </a:p>
        </p:txBody>
      </p:sp>
      <p:sp>
        <p:nvSpPr>
          <p:cNvPr id="20" name="正方形/長方形 19">
            <a:extLst>
              <a:ext uri="{FF2B5EF4-FFF2-40B4-BE49-F238E27FC236}">
                <a16:creationId xmlns="" xmlns:a16="http://schemas.microsoft.com/office/drawing/2014/main" id="{D4C11F7E-DB3C-41D8-8C1D-FD1E7AFD5839}"/>
              </a:ext>
            </a:extLst>
          </p:cNvPr>
          <p:cNvSpPr/>
          <p:nvPr/>
        </p:nvSpPr>
        <p:spPr>
          <a:xfrm>
            <a:off x="266350" y="3242260"/>
            <a:ext cx="9405854" cy="461665"/>
          </a:xfrm>
          <a:prstGeom prst="rect">
            <a:avLst/>
          </a:prstGeom>
        </p:spPr>
        <p:txBody>
          <a:bodyPr wrap="square">
            <a:spAutoFit/>
          </a:bodyPr>
          <a:lstStyle/>
          <a:p>
            <a:r>
              <a:rPr lang="ja-JP" altLang="en-US" sz="1200" b="1" dirty="0">
                <a:latin typeface="Meiryo"/>
                <a:ea typeface="Meiryo"/>
                <a:cs typeface="Meiryo"/>
              </a:rPr>
              <a:t>■そのためには</a:t>
            </a:r>
            <a:r>
              <a:rPr lang="ja-JP" altLang="en-US" sz="1200" b="1" u="sng" dirty="0">
                <a:latin typeface="Meiryo"/>
                <a:ea typeface="Meiryo"/>
                <a:cs typeface="Meiryo"/>
              </a:rPr>
              <a:t>（</a:t>
            </a:r>
            <a:r>
              <a:rPr lang="en-US" altLang="ja-JP" sz="1200" b="1" u="sng" dirty="0">
                <a:latin typeface="Meiryo"/>
                <a:ea typeface="Meiryo"/>
                <a:cs typeface="Meiryo"/>
              </a:rPr>
              <a:t>1</a:t>
            </a:r>
            <a:r>
              <a:rPr lang="ja-JP" altLang="en-US" sz="1200" b="1" u="sng" dirty="0">
                <a:latin typeface="Meiryo"/>
                <a:ea typeface="Meiryo"/>
                <a:cs typeface="Meiryo"/>
              </a:rPr>
              <a:t>）こんな人たち（協力者）</a:t>
            </a:r>
            <a:r>
              <a:rPr lang="ja-JP" altLang="en-US" sz="1200" b="1" dirty="0">
                <a:latin typeface="Meiryo"/>
                <a:ea typeface="Meiryo"/>
                <a:cs typeface="Meiryo"/>
              </a:rPr>
              <a:t>のチカラが必要なんです。そんな人たちが</a:t>
            </a:r>
            <a:r>
              <a:rPr lang="ja-JP" altLang="en-US" sz="1200" b="1" u="sng" dirty="0">
                <a:latin typeface="Meiryo"/>
                <a:ea typeface="Meiryo"/>
                <a:cs typeface="Meiryo"/>
              </a:rPr>
              <a:t>（</a:t>
            </a:r>
            <a:r>
              <a:rPr lang="en-US" altLang="ja-JP" sz="1200" b="1" u="sng" dirty="0">
                <a:latin typeface="Meiryo"/>
                <a:ea typeface="Meiryo"/>
                <a:cs typeface="Meiryo"/>
              </a:rPr>
              <a:t>2</a:t>
            </a:r>
            <a:r>
              <a:rPr lang="ja-JP" altLang="en-US" sz="1200" b="1" u="sng" dirty="0">
                <a:latin typeface="Meiryo"/>
                <a:ea typeface="Meiryo"/>
                <a:cs typeface="Meiryo"/>
              </a:rPr>
              <a:t>）こんな役割を果たしてくれたら</a:t>
            </a:r>
            <a:r>
              <a:rPr lang="ja-JP" altLang="en-US" sz="1200" b="1" dirty="0">
                <a:latin typeface="Meiryo"/>
                <a:ea typeface="Meiryo"/>
                <a:cs typeface="Meiryo"/>
              </a:rPr>
              <a:t>、</a:t>
            </a:r>
            <a:endParaRPr lang="en-US" altLang="ja-JP" sz="1200" b="1" dirty="0">
              <a:latin typeface="Meiryo"/>
              <a:ea typeface="Meiryo"/>
              <a:cs typeface="Meiryo"/>
            </a:endParaRPr>
          </a:p>
          <a:p>
            <a:r>
              <a:rPr lang="ja-JP" altLang="en-US" sz="1200" b="1" dirty="0">
                <a:latin typeface="Meiryo"/>
                <a:ea typeface="Meiryo"/>
                <a:cs typeface="Meiryo"/>
              </a:rPr>
              <a:t>　そんな</a:t>
            </a:r>
            <a:r>
              <a:rPr lang="ja-JP" altLang="en-US" sz="1200" b="1" dirty="0">
                <a:latin typeface="Meiryo"/>
                <a:ea typeface="Meiryo"/>
              </a:rPr>
              <a:t>人たちにとっても</a:t>
            </a:r>
            <a:r>
              <a:rPr lang="ja-JP" altLang="en-US" sz="1200" b="1" u="sng" dirty="0">
                <a:latin typeface="Meiryo"/>
                <a:ea typeface="Meiryo"/>
              </a:rPr>
              <a:t>（</a:t>
            </a:r>
            <a:r>
              <a:rPr lang="en-US" altLang="ja-JP" sz="1200" b="1" u="sng" dirty="0">
                <a:latin typeface="Meiryo"/>
                <a:ea typeface="Meiryo"/>
              </a:rPr>
              <a:t>3</a:t>
            </a:r>
            <a:r>
              <a:rPr lang="ja-JP" altLang="en-US" sz="1200" b="1" u="sng" dirty="0">
                <a:latin typeface="Meiryo"/>
                <a:ea typeface="Meiryo"/>
              </a:rPr>
              <a:t>）得られるもの（メリット）</a:t>
            </a:r>
            <a:r>
              <a:rPr lang="ja-JP" altLang="en-US" sz="1200" b="1" dirty="0">
                <a:latin typeface="Meiryo"/>
                <a:ea typeface="Meiryo"/>
              </a:rPr>
              <a:t>があって、みんなが笑顔になると思うんです</a:t>
            </a:r>
            <a:r>
              <a:rPr lang="en-US" altLang="ja-JP" sz="1200" b="1" dirty="0">
                <a:latin typeface="Meiryo"/>
                <a:ea typeface="Meiryo"/>
              </a:rPr>
              <a:t>!</a:t>
            </a:r>
            <a:endParaRPr lang="ja-JP" altLang="en-US" sz="1000" dirty="0"/>
          </a:p>
        </p:txBody>
      </p:sp>
      <p:graphicFrame>
        <p:nvGraphicFramePr>
          <p:cNvPr id="3" name="表 2">
            <a:extLst>
              <a:ext uri="{FF2B5EF4-FFF2-40B4-BE49-F238E27FC236}">
                <a16:creationId xmlns="" xmlns:a16="http://schemas.microsoft.com/office/drawing/2014/main" id="{58526038-418C-4F6B-9C95-F6BB023F71CD}"/>
              </a:ext>
            </a:extLst>
          </p:cNvPr>
          <p:cNvGraphicFramePr>
            <a:graphicFrameLocks noGrp="1"/>
          </p:cNvGraphicFramePr>
          <p:nvPr>
            <p:extLst>
              <p:ext uri="{D42A27DB-BD31-4B8C-83A1-F6EECF244321}">
                <p14:modId xmlns:p14="http://schemas.microsoft.com/office/powerpoint/2010/main" val="1077178763"/>
              </p:ext>
            </p:extLst>
          </p:nvPr>
        </p:nvGraphicFramePr>
        <p:xfrm>
          <a:off x="334463" y="3735009"/>
          <a:ext cx="9384464" cy="2150117"/>
        </p:xfrm>
        <a:graphic>
          <a:graphicData uri="http://schemas.openxmlformats.org/drawingml/2006/table">
            <a:tbl>
              <a:tblPr firstRow="1" bandRow="1">
                <a:tableStyleId>{073A0DAA-6AF3-43AB-8588-CEC1D06C72B9}</a:tableStyleId>
              </a:tblPr>
              <a:tblGrid>
                <a:gridCol w="2692561">
                  <a:extLst>
                    <a:ext uri="{9D8B030D-6E8A-4147-A177-3AD203B41FA5}">
                      <a16:colId xmlns="" xmlns:a16="http://schemas.microsoft.com/office/drawing/2014/main" val="1792018100"/>
                    </a:ext>
                  </a:extLst>
                </a:gridCol>
                <a:gridCol w="2984740">
                  <a:extLst>
                    <a:ext uri="{9D8B030D-6E8A-4147-A177-3AD203B41FA5}">
                      <a16:colId xmlns="" xmlns:a16="http://schemas.microsoft.com/office/drawing/2014/main" val="317523530"/>
                    </a:ext>
                  </a:extLst>
                </a:gridCol>
                <a:gridCol w="2907102">
                  <a:extLst>
                    <a:ext uri="{9D8B030D-6E8A-4147-A177-3AD203B41FA5}">
                      <a16:colId xmlns="" xmlns:a16="http://schemas.microsoft.com/office/drawing/2014/main" val="2191086647"/>
                    </a:ext>
                  </a:extLst>
                </a:gridCol>
                <a:gridCol w="800061">
                  <a:extLst>
                    <a:ext uri="{9D8B030D-6E8A-4147-A177-3AD203B41FA5}">
                      <a16:colId xmlns="" xmlns:a16="http://schemas.microsoft.com/office/drawing/2014/main" val="4120766505"/>
                    </a:ext>
                  </a:extLst>
                </a:gridCol>
              </a:tblGrid>
              <a:tr h="295917">
                <a:tc>
                  <a:txBody>
                    <a:bodyPr/>
                    <a:lstStyle/>
                    <a:p>
                      <a:pPr algn="ct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）関係者・連携者名　</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１</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rPr>
                        <a:t>）果たす役割　</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２</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（３）得られるもの（メリット）</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３</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接点</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４</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 xmlns:a16="http://schemas.microsoft.com/office/drawing/2014/main" val="627153425"/>
                  </a:ext>
                </a:extLst>
              </a:tr>
              <a:tr h="370840">
                <a:tc>
                  <a:txBody>
                    <a:bodyPr/>
                    <a:lstStyle/>
                    <a:p>
                      <a:r>
                        <a:rPr kumimoji="1" lang="ja-JP" altLang="en-US" sz="1200" dirty="0">
                          <a:latin typeface="メイリオ" panose="020B0604030504040204" pitchFamily="50" charset="-128"/>
                          <a:ea typeface="メイリオ" panose="020B0604030504040204" pitchFamily="50" charset="-128"/>
                        </a:rPr>
                        <a:t>自分</a:t>
                      </a: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 xmlns:a16="http://schemas.microsoft.com/office/drawing/2014/main" val="3703268746"/>
                  </a:ext>
                </a:extLst>
              </a:tr>
              <a:tr h="370840">
                <a:tc>
                  <a:txBody>
                    <a:bodyPr/>
                    <a:lstStyle/>
                    <a:p>
                      <a:r>
                        <a:rPr kumimoji="1" lang="ja-JP" altLang="en-US" sz="1200" dirty="0">
                          <a:latin typeface="メイリオ" panose="020B0604030504040204" pitchFamily="50" charset="-128"/>
                          <a:ea typeface="メイリオ" panose="020B0604030504040204" pitchFamily="50" charset="-128"/>
                        </a:rPr>
                        <a:t>クラブ</a:t>
                      </a: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 xmlns:a16="http://schemas.microsoft.com/office/drawing/2014/main" val="106994084"/>
                  </a:ext>
                </a:extLst>
              </a:tr>
              <a:tr h="370840">
                <a:tc>
                  <a:txBody>
                    <a:bodyPr/>
                    <a:lstStyle/>
                    <a:p>
                      <a:r>
                        <a:rPr kumimoji="1" lang="ja-JP" altLang="en-US" sz="1200" dirty="0">
                          <a:latin typeface="メイリオ" panose="020B0604030504040204" pitchFamily="50" charset="-128"/>
                          <a:ea typeface="メイリオ" panose="020B0604030504040204" pitchFamily="50" charset="-128"/>
                        </a:rPr>
                        <a:t>協力者１：</a:t>
                      </a: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 xmlns:a16="http://schemas.microsoft.com/office/drawing/2014/main" val="4040175285"/>
                  </a:ext>
                </a:extLst>
              </a:tr>
              <a:tr h="370840">
                <a:tc>
                  <a:txBody>
                    <a:bodyPr/>
                    <a:lstStyle/>
                    <a:p>
                      <a:r>
                        <a:rPr kumimoji="1" lang="ja-JP" altLang="en-US" sz="1200" dirty="0">
                          <a:latin typeface="メイリオ" panose="020B0604030504040204" pitchFamily="50" charset="-128"/>
                          <a:ea typeface="メイリオ" panose="020B0604030504040204" pitchFamily="50" charset="-128"/>
                        </a:rPr>
                        <a:t>協力者２：</a:t>
                      </a: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 xmlns:a16="http://schemas.microsoft.com/office/drawing/2014/main" val="1646986608"/>
                  </a:ext>
                </a:extLst>
              </a:tr>
              <a:tr h="370840">
                <a:tc>
                  <a:txBody>
                    <a:bodyPr/>
                    <a:lstStyle/>
                    <a:p>
                      <a:r>
                        <a:rPr kumimoji="1" lang="ja-JP" altLang="en-US" sz="1200" dirty="0">
                          <a:latin typeface="メイリオ" panose="020B0604030504040204" pitchFamily="50" charset="-128"/>
                          <a:ea typeface="メイリオ" panose="020B0604030504040204" pitchFamily="50" charset="-128"/>
                        </a:rPr>
                        <a:t>協力者３：</a:t>
                      </a: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 xmlns:a16="http://schemas.microsoft.com/office/drawing/2014/main" val="93601859"/>
                  </a:ext>
                </a:extLst>
              </a:tr>
            </a:tbl>
          </a:graphicData>
        </a:graphic>
      </p:graphicFrame>
      <p:sp>
        <p:nvSpPr>
          <p:cNvPr id="21" name="正方形/長方形 20">
            <a:extLst>
              <a:ext uri="{FF2B5EF4-FFF2-40B4-BE49-F238E27FC236}">
                <a16:creationId xmlns="" xmlns:a16="http://schemas.microsoft.com/office/drawing/2014/main" id="{8A28EE0A-E52D-4030-9CA4-81B85D07B253}"/>
              </a:ext>
            </a:extLst>
          </p:cNvPr>
          <p:cNvSpPr/>
          <p:nvPr/>
        </p:nvSpPr>
        <p:spPr>
          <a:xfrm>
            <a:off x="315756" y="1267634"/>
            <a:ext cx="4689199" cy="276999"/>
          </a:xfrm>
          <a:prstGeom prst="rect">
            <a:avLst/>
          </a:prstGeom>
        </p:spPr>
        <p:txBody>
          <a:bodyPr wrap="square" anchor="ctr">
            <a:spAutoFit/>
          </a:bodyPr>
          <a:lstStyle/>
          <a:p>
            <a:r>
              <a:rPr lang="ja-JP" altLang="en-US" sz="1200" b="1" dirty="0">
                <a:latin typeface="Meiryo"/>
                <a:ea typeface="Meiryo"/>
                <a:cs typeface="Meiryo"/>
              </a:rPr>
              <a:t>（</a:t>
            </a:r>
            <a:r>
              <a:rPr lang="en-US" altLang="ja-JP" sz="1200" b="1" dirty="0">
                <a:latin typeface="Meiryo"/>
                <a:ea typeface="Meiryo"/>
                <a:cs typeface="Meiryo"/>
              </a:rPr>
              <a:t>1</a:t>
            </a:r>
            <a:r>
              <a:rPr lang="ja-JP" altLang="en-US" sz="1200" b="1" dirty="0">
                <a:latin typeface="Meiryo"/>
                <a:ea typeface="Meiryo"/>
                <a:cs typeface="Meiryo"/>
              </a:rPr>
              <a:t>）こんな人たちを笑顔にしたいんです</a:t>
            </a:r>
            <a:r>
              <a:rPr lang="en-US" altLang="ja-JP" sz="1200" b="1" dirty="0">
                <a:latin typeface="Meiryo"/>
                <a:ea typeface="Meiryo"/>
                <a:cs typeface="Meiryo"/>
              </a:rPr>
              <a:t>!!</a:t>
            </a:r>
            <a:endParaRPr lang="ja-JP" altLang="en-US" sz="1000" dirty="0">
              <a:solidFill>
                <a:schemeClr val="bg1">
                  <a:lumMod val="50000"/>
                </a:schemeClr>
              </a:solidFill>
            </a:endParaRPr>
          </a:p>
        </p:txBody>
      </p:sp>
      <p:pic>
        <p:nvPicPr>
          <p:cNvPr id="14" name="図 13">
            <a:extLst>
              <a:ext uri="{FF2B5EF4-FFF2-40B4-BE49-F238E27FC236}">
                <a16:creationId xmlns="" xmlns:a16="http://schemas.microsoft.com/office/drawing/2014/main" id="{8C778567-D24C-45E8-A085-60A39AA52802}"/>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770" y="1562018"/>
            <a:ext cx="261611" cy="261611"/>
          </a:xfrm>
          <a:prstGeom prst="rect">
            <a:avLst/>
          </a:prstGeom>
        </p:spPr>
      </p:pic>
      <p:pic>
        <p:nvPicPr>
          <p:cNvPr id="15" name="図 14">
            <a:extLst>
              <a:ext uri="{FF2B5EF4-FFF2-40B4-BE49-F238E27FC236}">
                <a16:creationId xmlns="" xmlns:a16="http://schemas.microsoft.com/office/drawing/2014/main" id="{C5D46810-C9D0-4439-A2C8-C5B9F24CB81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74086" y="1530200"/>
            <a:ext cx="261611" cy="261611"/>
          </a:xfrm>
          <a:prstGeom prst="rect">
            <a:avLst/>
          </a:prstGeom>
        </p:spPr>
      </p:pic>
      <p:pic>
        <p:nvPicPr>
          <p:cNvPr id="17" name="図 16">
            <a:extLst>
              <a:ext uri="{FF2B5EF4-FFF2-40B4-BE49-F238E27FC236}">
                <a16:creationId xmlns="" xmlns:a16="http://schemas.microsoft.com/office/drawing/2014/main" id="{63B94243-4EC2-4FCC-B956-F21B3D5AF5FC}"/>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770" y="3752080"/>
            <a:ext cx="261611" cy="261611"/>
          </a:xfrm>
          <a:prstGeom prst="rect">
            <a:avLst/>
          </a:prstGeom>
        </p:spPr>
      </p:pic>
    </p:spTree>
    <p:extLst>
      <p:ext uri="{BB962C8B-B14F-4D97-AF65-F5344CB8AC3E}">
        <p14:creationId xmlns:p14="http://schemas.microsoft.com/office/powerpoint/2010/main" val="23795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C589D929-4030-2948-8309-E84A097B3D56}"/>
              </a:ext>
            </a:extLst>
          </p:cNvPr>
          <p:cNvSpPr>
            <a:spLocks noGrp="1"/>
          </p:cNvSpPr>
          <p:nvPr>
            <p:ph type="sldNum" sz="quarter" idx="12"/>
          </p:nvPr>
        </p:nvSpPr>
        <p:spPr>
          <a:xfrm>
            <a:off x="3849255" y="6565036"/>
            <a:ext cx="2311400" cy="365125"/>
          </a:xfrm>
        </p:spPr>
        <p:txBody>
          <a:bodyPr/>
          <a:lstStyle/>
          <a:p>
            <a:pPr algn="ctr"/>
            <a:fld id="{0360070F-1F01-CB47-988A-781B00657B9B}" type="slidenum">
              <a:rPr kumimoji="1" lang="ja-JP" altLang="en-US" smtClean="0"/>
              <a:pPr algn="ctr"/>
              <a:t>5</a:t>
            </a:fld>
            <a:endParaRPr kumimoji="1" lang="ja-JP" altLang="en-US" dirty="0"/>
          </a:p>
        </p:txBody>
      </p:sp>
      <p:sp>
        <p:nvSpPr>
          <p:cNvPr id="41" name="タイトル 1">
            <a:extLst>
              <a:ext uri="{FF2B5EF4-FFF2-40B4-BE49-F238E27FC236}">
                <a16:creationId xmlns="" xmlns:a16="http://schemas.microsoft.com/office/drawing/2014/main" id="{8258E164-ADD1-0942-853C-520A7925BEFE}"/>
              </a:ext>
            </a:extLst>
          </p:cNvPr>
          <p:cNvSpPr txBox="1">
            <a:spLocks/>
          </p:cNvSpPr>
          <p:nvPr/>
        </p:nvSpPr>
        <p:spPr>
          <a:xfrm>
            <a:off x="241576" y="183872"/>
            <a:ext cx="7277210" cy="6050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a:latin typeface="Meiryo"/>
                <a:ea typeface="Meiryo"/>
                <a:cs typeface="Meiryo"/>
              </a:rPr>
              <a:t>4. </a:t>
            </a:r>
            <a:r>
              <a:rPr lang="ja-JP" altLang="en-US" sz="2800" b="1" dirty="0">
                <a:latin typeface="Meiryo"/>
                <a:ea typeface="Meiryo"/>
                <a:cs typeface="Meiryo"/>
              </a:rPr>
              <a:t>アイデアのタイトル　＆　イメージ画像</a:t>
            </a:r>
            <a:endParaRPr lang="ja-JP" altLang="en-US" sz="2800" dirty="0">
              <a:latin typeface="Meiryo"/>
              <a:ea typeface="Meiryo"/>
              <a:cs typeface="Meiryo"/>
            </a:endParaRPr>
          </a:p>
        </p:txBody>
      </p:sp>
      <p:cxnSp>
        <p:nvCxnSpPr>
          <p:cNvPr id="43" name="直線コネクタ 42">
            <a:extLst>
              <a:ext uri="{FF2B5EF4-FFF2-40B4-BE49-F238E27FC236}">
                <a16:creationId xmlns="" xmlns:a16="http://schemas.microsoft.com/office/drawing/2014/main" id="{515B5881-E89E-FF48-825D-0DA5507732B2}"/>
              </a:ext>
            </a:extLst>
          </p:cNvPr>
          <p:cNvCxnSpPr>
            <a:cxnSpLocks/>
          </p:cNvCxnSpPr>
          <p:nvPr/>
        </p:nvCxnSpPr>
        <p:spPr>
          <a:xfrm>
            <a:off x="304800" y="771673"/>
            <a:ext cx="9306560"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47" name="図 46">
            <a:extLst>
              <a:ext uri="{FF2B5EF4-FFF2-40B4-BE49-F238E27FC236}">
                <a16:creationId xmlns="" xmlns:a16="http://schemas.microsoft.com/office/drawing/2014/main" id="{57A4F31E-976D-0946-A608-CFD1DFADE973}"/>
              </a:ext>
            </a:extLst>
          </p:cNvPr>
          <p:cNvPicPr>
            <a:picLocks noChangeAspect="1"/>
          </p:cNvPicPr>
          <p:nvPr/>
        </p:nvPicPr>
        <p:blipFill>
          <a:blip r:embed="rId3"/>
          <a:stretch>
            <a:fillRect/>
          </a:stretch>
        </p:blipFill>
        <p:spPr>
          <a:xfrm>
            <a:off x="8834786" y="103986"/>
            <a:ext cx="829638" cy="631246"/>
          </a:xfrm>
          <a:prstGeom prst="rect">
            <a:avLst/>
          </a:prstGeom>
        </p:spPr>
      </p:pic>
      <p:sp>
        <p:nvSpPr>
          <p:cNvPr id="16" name="正方形/長方形 15">
            <a:extLst>
              <a:ext uri="{FF2B5EF4-FFF2-40B4-BE49-F238E27FC236}">
                <a16:creationId xmlns="" xmlns:a16="http://schemas.microsoft.com/office/drawing/2014/main" id="{FFB3ADD6-8D80-4794-A6A0-5C05919C1188}"/>
              </a:ext>
            </a:extLst>
          </p:cNvPr>
          <p:cNvSpPr/>
          <p:nvPr/>
        </p:nvSpPr>
        <p:spPr>
          <a:xfrm>
            <a:off x="258571" y="941551"/>
            <a:ext cx="9405854" cy="461665"/>
          </a:xfrm>
          <a:prstGeom prst="rect">
            <a:avLst/>
          </a:prstGeom>
        </p:spPr>
        <p:txBody>
          <a:bodyPr wrap="square">
            <a:spAutoFit/>
          </a:bodyPr>
          <a:lstStyle/>
          <a:p>
            <a:r>
              <a:rPr lang="ja-JP" altLang="en-US" sz="1200" b="1" dirty="0">
                <a:latin typeface="Meiryo"/>
                <a:ea typeface="Meiryo"/>
                <a:cs typeface="Meiryo"/>
              </a:rPr>
              <a:t>■そんな私（たち）が考えた、こんな人たちと一緒に、こんな人たちを笑顔にしたい、こんな社会課題、地域課題を解決したい、</a:t>
            </a:r>
            <a:endParaRPr lang="en-US" altLang="ja-JP" sz="1200" b="1" dirty="0">
              <a:latin typeface="Meiryo"/>
              <a:ea typeface="Meiryo"/>
              <a:cs typeface="Meiryo"/>
            </a:endParaRPr>
          </a:p>
          <a:p>
            <a:r>
              <a:rPr lang="ja-JP" altLang="en-US" sz="1200" b="1" dirty="0">
                <a:latin typeface="Meiryo"/>
                <a:ea typeface="Meiryo"/>
                <a:cs typeface="Meiryo"/>
              </a:rPr>
              <a:t>　そのゴキゲンなアイデアのタイトルは</a:t>
            </a:r>
            <a:r>
              <a:rPr lang="en-US" altLang="ja-JP" sz="1200" b="1" dirty="0">
                <a:latin typeface="Meiryo"/>
                <a:ea typeface="Meiryo"/>
                <a:cs typeface="Meiryo"/>
              </a:rPr>
              <a:t>…</a:t>
            </a:r>
            <a:endParaRPr lang="ja-JP" altLang="en-US" sz="1000" dirty="0">
              <a:solidFill>
                <a:schemeClr val="bg1">
                  <a:lumMod val="50000"/>
                </a:schemeClr>
              </a:solidFill>
            </a:endParaRPr>
          </a:p>
        </p:txBody>
      </p:sp>
      <p:sp>
        <p:nvSpPr>
          <p:cNvPr id="14" name="正方形/長方形 13">
            <a:extLst>
              <a:ext uri="{FF2B5EF4-FFF2-40B4-BE49-F238E27FC236}">
                <a16:creationId xmlns="" xmlns:a16="http://schemas.microsoft.com/office/drawing/2014/main" id="{700B14F5-2D3B-43AC-BA7A-C5D4A9F2705A}"/>
              </a:ext>
            </a:extLst>
          </p:cNvPr>
          <p:cNvSpPr/>
          <p:nvPr/>
        </p:nvSpPr>
        <p:spPr>
          <a:xfrm>
            <a:off x="258176" y="1403215"/>
            <a:ext cx="9270947" cy="693003"/>
          </a:xfrm>
          <a:prstGeom prst="rect">
            <a:avLst/>
          </a:prstGeom>
          <a:solidFill>
            <a:schemeClr val="bg1"/>
          </a:solidFill>
          <a:ln w="9525" cmpd="sng">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4400" b="1" dirty="0">
                <a:solidFill>
                  <a:schemeClr val="tx1"/>
                </a:solidFill>
                <a:latin typeface="+mn-ea"/>
              </a:rPr>
              <a:t>ここにタイトル記入</a:t>
            </a:r>
            <a:r>
              <a:rPr lang="en-US" altLang="ja-JP" sz="4400" b="1" dirty="0">
                <a:solidFill>
                  <a:schemeClr val="tx1"/>
                </a:solidFill>
                <a:latin typeface="+mn-ea"/>
              </a:rPr>
              <a:t>!</a:t>
            </a:r>
          </a:p>
        </p:txBody>
      </p:sp>
      <p:sp>
        <p:nvSpPr>
          <p:cNvPr id="8" name="正方形/長方形 7">
            <a:extLst>
              <a:ext uri="{FF2B5EF4-FFF2-40B4-BE49-F238E27FC236}">
                <a16:creationId xmlns="" xmlns:a16="http://schemas.microsoft.com/office/drawing/2014/main" id="{191A0CD3-A7C0-44BE-ADD5-4D0D5EE7595B}"/>
              </a:ext>
            </a:extLst>
          </p:cNvPr>
          <p:cNvSpPr/>
          <p:nvPr/>
        </p:nvSpPr>
        <p:spPr>
          <a:xfrm>
            <a:off x="258571" y="2526131"/>
            <a:ext cx="4996920" cy="4038905"/>
          </a:xfrm>
          <a:prstGeom prst="rect">
            <a:avLst/>
          </a:prstGeom>
          <a:solidFill>
            <a:schemeClr val="bg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srgbClr val="C00000"/>
                </a:solidFill>
              </a:rPr>
              <a:t>アイデアのイメージに近い画像</a:t>
            </a:r>
            <a:endParaRPr lang="en-US" altLang="ja-JP" sz="1600" b="1" dirty="0">
              <a:solidFill>
                <a:srgbClr val="C00000"/>
              </a:solidFill>
            </a:endParaRPr>
          </a:p>
          <a:p>
            <a:pPr algn="ctr"/>
            <a:r>
              <a:rPr lang="ja-JP" altLang="en-US" sz="1600" b="1" dirty="0">
                <a:solidFill>
                  <a:srgbClr val="C00000"/>
                </a:solidFill>
              </a:rPr>
              <a:t>（写真やイラストなど）</a:t>
            </a:r>
            <a:r>
              <a:rPr kumimoji="1" lang="ja-JP" altLang="en-US" sz="1600" b="1" dirty="0">
                <a:solidFill>
                  <a:srgbClr val="C00000"/>
                </a:solidFill>
              </a:rPr>
              <a:t>を入れてください。</a:t>
            </a:r>
            <a:endParaRPr lang="en-US" altLang="ja-JP" sz="1600" b="1" dirty="0">
              <a:solidFill>
                <a:srgbClr val="C00000"/>
              </a:solidFill>
            </a:endParaRPr>
          </a:p>
          <a:p>
            <a:pPr algn="ctr"/>
            <a:endParaRPr kumimoji="1" lang="en-US" altLang="ja-JP" sz="1000" b="1" dirty="0">
              <a:solidFill>
                <a:srgbClr val="C00000"/>
              </a:solidFill>
            </a:endParaRPr>
          </a:p>
          <a:p>
            <a:pPr algn="ctr"/>
            <a:endParaRPr kumimoji="1" lang="en-US" altLang="ja-JP" sz="1000" dirty="0">
              <a:solidFill>
                <a:srgbClr val="C00000"/>
              </a:solidFill>
            </a:endParaRPr>
          </a:p>
          <a:p>
            <a:pPr algn="ctr"/>
            <a:r>
              <a:rPr lang="ja-JP" altLang="en-US" sz="1000" dirty="0">
                <a:solidFill>
                  <a:srgbClr val="C00000"/>
                </a:solidFill>
              </a:rPr>
              <a:t>下記２パターンの内、いずれかの条件を満たすものを選んでください。</a:t>
            </a:r>
            <a:endParaRPr lang="en-US" altLang="ja-JP" sz="1000" dirty="0">
              <a:solidFill>
                <a:srgbClr val="C00000"/>
              </a:solidFill>
            </a:endParaRPr>
          </a:p>
          <a:p>
            <a:pPr algn="ctr"/>
            <a:r>
              <a:rPr lang="ja-JP" altLang="en-US" sz="1000" dirty="0">
                <a:solidFill>
                  <a:srgbClr val="C00000"/>
                </a:solidFill>
              </a:rPr>
              <a:t>（浮かぶ人や光景が連想できる写真やイラストを選んでください。）</a:t>
            </a:r>
            <a:endParaRPr lang="en-US" altLang="ja-JP" sz="1000" dirty="0">
              <a:solidFill>
                <a:srgbClr val="C00000"/>
              </a:solidFill>
            </a:endParaRPr>
          </a:p>
          <a:p>
            <a:pPr algn="ctr"/>
            <a:endParaRPr lang="en-US" altLang="ja-JP" sz="1000" dirty="0">
              <a:solidFill>
                <a:srgbClr val="C00000"/>
              </a:solidFill>
            </a:endParaRPr>
          </a:p>
          <a:p>
            <a:pPr algn="ctr"/>
            <a:r>
              <a:rPr lang="en-US" altLang="ja-JP" sz="1000" b="1" dirty="0">
                <a:solidFill>
                  <a:srgbClr val="C00000"/>
                </a:solidFill>
              </a:rPr>
              <a:t>①</a:t>
            </a:r>
            <a:r>
              <a:rPr lang="ja-JP" altLang="en-US" sz="1000" b="1" dirty="0">
                <a:solidFill>
                  <a:srgbClr val="C00000"/>
                </a:solidFill>
              </a:rPr>
              <a:t>「誰を笑顔にしたいのか？説明できるイメージ画像」</a:t>
            </a:r>
            <a:endParaRPr lang="en-US" altLang="ja-JP" sz="1000" b="1" dirty="0">
              <a:solidFill>
                <a:srgbClr val="C00000"/>
              </a:solidFill>
            </a:endParaRPr>
          </a:p>
          <a:p>
            <a:pPr algn="ctr"/>
            <a:r>
              <a:rPr lang="en-US" altLang="ja-JP" sz="1000" b="1" dirty="0">
                <a:solidFill>
                  <a:srgbClr val="C00000"/>
                </a:solidFill>
              </a:rPr>
              <a:t>②</a:t>
            </a:r>
            <a:r>
              <a:rPr lang="ja-JP" altLang="en-US" sz="1000" b="1" dirty="0">
                <a:solidFill>
                  <a:srgbClr val="C00000"/>
                </a:solidFill>
              </a:rPr>
              <a:t>「何をするのか？説明できるイメージ画像」など</a:t>
            </a:r>
            <a:endParaRPr lang="en-US" altLang="ja-JP" sz="1000" b="1" dirty="0">
              <a:solidFill>
                <a:srgbClr val="C00000"/>
              </a:solidFill>
            </a:endParaRPr>
          </a:p>
        </p:txBody>
      </p:sp>
      <p:sp>
        <p:nvSpPr>
          <p:cNvPr id="9" name="正方形/長方形 8">
            <a:extLst>
              <a:ext uri="{FF2B5EF4-FFF2-40B4-BE49-F238E27FC236}">
                <a16:creationId xmlns="" xmlns:a16="http://schemas.microsoft.com/office/drawing/2014/main" id="{ABE94AA7-1BF3-42ED-98D2-CD65F1B38ED6}"/>
              </a:ext>
            </a:extLst>
          </p:cNvPr>
          <p:cNvSpPr/>
          <p:nvPr/>
        </p:nvSpPr>
        <p:spPr>
          <a:xfrm>
            <a:off x="302028" y="2248821"/>
            <a:ext cx="9405854" cy="276999"/>
          </a:xfrm>
          <a:prstGeom prst="rect">
            <a:avLst/>
          </a:prstGeom>
        </p:spPr>
        <p:txBody>
          <a:bodyPr wrap="square">
            <a:spAutoFit/>
          </a:bodyPr>
          <a:lstStyle/>
          <a:p>
            <a:r>
              <a:rPr lang="ja-JP" altLang="en-US" sz="1200" b="1" dirty="0">
                <a:latin typeface="Meiryo"/>
                <a:ea typeface="Meiryo"/>
                <a:cs typeface="Meiryo"/>
              </a:rPr>
              <a:t>■アイデアのイメージに近いビジュアルは・・・</a:t>
            </a:r>
            <a:endParaRPr lang="ja-JP" altLang="en-US" sz="1000" dirty="0">
              <a:solidFill>
                <a:schemeClr val="bg1">
                  <a:lumMod val="50000"/>
                </a:schemeClr>
              </a:solidFill>
            </a:endParaRPr>
          </a:p>
        </p:txBody>
      </p:sp>
      <p:sp>
        <p:nvSpPr>
          <p:cNvPr id="10" name="コンテンツ プレースホルダー 2">
            <a:extLst>
              <a:ext uri="{FF2B5EF4-FFF2-40B4-BE49-F238E27FC236}">
                <a16:creationId xmlns="" xmlns:a16="http://schemas.microsoft.com/office/drawing/2014/main" id="{CC65C555-FCF2-4761-9FFA-843EED28E502}"/>
              </a:ext>
            </a:extLst>
          </p:cNvPr>
          <p:cNvSpPr txBox="1">
            <a:spLocks/>
          </p:cNvSpPr>
          <p:nvPr/>
        </p:nvSpPr>
        <p:spPr>
          <a:xfrm>
            <a:off x="5496721" y="2456395"/>
            <a:ext cx="4471461" cy="430887"/>
          </a:xfrm>
          <a:prstGeom prst="rect">
            <a:avLst/>
          </a:prstGeom>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1050" b="1" dirty="0">
                <a:solidFill>
                  <a:schemeClr val="bg1"/>
                </a:solidFill>
              </a:rPr>
              <a:t>このアイデアの</a:t>
            </a:r>
            <a:r>
              <a:rPr lang="en-US" altLang="ja-JP" sz="1050" b="1" dirty="0">
                <a:solidFill>
                  <a:schemeClr val="bg1"/>
                </a:solidFill>
              </a:rPr>
              <a:t>LOVE &amp; CRAZY</a:t>
            </a:r>
            <a:r>
              <a:rPr lang="ja-JP" altLang="en-US" sz="1050" b="1" dirty="0">
                <a:solidFill>
                  <a:schemeClr val="bg1"/>
                </a:solidFill>
              </a:rPr>
              <a:t>度を</a:t>
            </a:r>
            <a:r>
              <a:rPr lang="en-US" altLang="ja-JP" sz="1050" b="1" dirty="0">
                <a:solidFill>
                  <a:schemeClr val="bg1"/>
                </a:solidFill>
              </a:rPr>
              <a:t>3</a:t>
            </a:r>
            <a:r>
              <a:rPr lang="ja-JP" altLang="en-US" sz="1050" b="1" dirty="0">
                <a:solidFill>
                  <a:schemeClr val="bg1"/>
                </a:solidFill>
              </a:rPr>
              <a:t>点満点★★★で自己評価しよう！</a:t>
            </a:r>
          </a:p>
        </p:txBody>
      </p:sp>
      <p:sp>
        <p:nvSpPr>
          <p:cNvPr id="11" name="正方形/長方形 10">
            <a:extLst>
              <a:ext uri="{FF2B5EF4-FFF2-40B4-BE49-F238E27FC236}">
                <a16:creationId xmlns="" xmlns:a16="http://schemas.microsoft.com/office/drawing/2014/main" id="{47CA4129-6353-4704-944E-DEEEA9B29495}"/>
              </a:ext>
            </a:extLst>
          </p:cNvPr>
          <p:cNvSpPr/>
          <p:nvPr/>
        </p:nvSpPr>
        <p:spPr>
          <a:xfrm>
            <a:off x="5463400" y="2577548"/>
            <a:ext cx="4284921" cy="6140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2" name="テキスト ボックス 11">
            <a:extLst>
              <a:ext uri="{FF2B5EF4-FFF2-40B4-BE49-F238E27FC236}">
                <a16:creationId xmlns="" xmlns:a16="http://schemas.microsoft.com/office/drawing/2014/main" id="{4F65DCBE-ACC5-4E55-A5FC-A68FB4741A30}"/>
              </a:ext>
            </a:extLst>
          </p:cNvPr>
          <p:cNvSpPr txBox="1"/>
          <p:nvPr/>
        </p:nvSpPr>
        <p:spPr>
          <a:xfrm>
            <a:off x="5549596" y="2895743"/>
            <a:ext cx="993700" cy="253916"/>
          </a:xfrm>
          <a:prstGeom prst="rect">
            <a:avLst/>
          </a:prstGeom>
          <a:noFill/>
        </p:spPr>
        <p:txBody>
          <a:bodyPr wrap="square" rtlCol="0">
            <a:spAutoFit/>
          </a:bodyPr>
          <a:lstStyle/>
          <a:p>
            <a:pPr algn="dist"/>
            <a:r>
              <a:rPr kumimoji="1" lang="en-US" altLang="ja-JP" sz="1050" b="1" dirty="0">
                <a:solidFill>
                  <a:schemeClr val="bg1"/>
                </a:solidFill>
              </a:rPr>
              <a:t>LOVE</a:t>
            </a:r>
            <a:r>
              <a:rPr lang="ja-JP" altLang="en-US" sz="1050" b="1" dirty="0">
                <a:solidFill>
                  <a:schemeClr val="bg1"/>
                </a:solidFill>
              </a:rPr>
              <a:t> </a:t>
            </a:r>
            <a:r>
              <a:rPr kumimoji="1" lang="en-US" altLang="ja-JP" sz="1050" b="1" dirty="0">
                <a:solidFill>
                  <a:schemeClr val="bg1"/>
                </a:solidFill>
              </a:rPr>
              <a:t>point</a:t>
            </a:r>
            <a:r>
              <a:rPr lang="ja-JP" altLang="en-US" sz="1050" b="1" dirty="0">
                <a:solidFill>
                  <a:schemeClr val="bg1"/>
                </a:solidFill>
              </a:rPr>
              <a:t>：</a:t>
            </a:r>
            <a:endParaRPr kumimoji="1" lang="ja-JP" altLang="en-US" sz="1050" b="1" dirty="0">
              <a:solidFill>
                <a:schemeClr val="bg1"/>
              </a:solidFill>
            </a:endParaRPr>
          </a:p>
        </p:txBody>
      </p:sp>
      <p:sp>
        <p:nvSpPr>
          <p:cNvPr id="13" name="テキスト ボックス 12">
            <a:extLst>
              <a:ext uri="{FF2B5EF4-FFF2-40B4-BE49-F238E27FC236}">
                <a16:creationId xmlns="" xmlns:a16="http://schemas.microsoft.com/office/drawing/2014/main" id="{A296348A-6AEB-4AA9-8A9D-EDE8DC2698B5}"/>
              </a:ext>
            </a:extLst>
          </p:cNvPr>
          <p:cNvSpPr txBox="1"/>
          <p:nvPr/>
        </p:nvSpPr>
        <p:spPr>
          <a:xfrm>
            <a:off x="7518786" y="2875232"/>
            <a:ext cx="984072" cy="253916"/>
          </a:xfrm>
          <a:prstGeom prst="rect">
            <a:avLst/>
          </a:prstGeom>
          <a:noFill/>
        </p:spPr>
        <p:txBody>
          <a:bodyPr wrap="square" rtlCol="0">
            <a:spAutoFit/>
          </a:bodyPr>
          <a:lstStyle/>
          <a:p>
            <a:pPr algn="dist"/>
            <a:r>
              <a:rPr kumimoji="1" lang="en-US" altLang="ja-JP" sz="1050" b="1" dirty="0">
                <a:solidFill>
                  <a:schemeClr val="bg1"/>
                </a:solidFill>
              </a:rPr>
              <a:t>CRAZY</a:t>
            </a:r>
            <a:r>
              <a:rPr kumimoji="1" lang="ja-JP" altLang="en-US" sz="1050" b="1" dirty="0">
                <a:solidFill>
                  <a:schemeClr val="bg1"/>
                </a:solidFill>
              </a:rPr>
              <a:t> </a:t>
            </a:r>
            <a:r>
              <a:rPr kumimoji="1" lang="en-US" altLang="ja-JP" sz="1050" b="1" dirty="0">
                <a:solidFill>
                  <a:schemeClr val="bg1"/>
                </a:solidFill>
              </a:rPr>
              <a:t>point</a:t>
            </a:r>
            <a:r>
              <a:rPr kumimoji="1" lang="ja-JP" altLang="en-US" sz="1050" b="1" dirty="0">
                <a:solidFill>
                  <a:schemeClr val="bg1"/>
                </a:solidFill>
              </a:rPr>
              <a:t>：</a:t>
            </a:r>
          </a:p>
        </p:txBody>
      </p:sp>
      <p:sp>
        <p:nvSpPr>
          <p:cNvPr id="15" name="テキスト ボックス 14">
            <a:extLst>
              <a:ext uri="{FF2B5EF4-FFF2-40B4-BE49-F238E27FC236}">
                <a16:creationId xmlns="" xmlns:a16="http://schemas.microsoft.com/office/drawing/2014/main" id="{C8CE0DDE-782A-4CFB-82CE-DC5A451CC6C2}"/>
              </a:ext>
            </a:extLst>
          </p:cNvPr>
          <p:cNvSpPr txBox="1"/>
          <p:nvPr/>
        </p:nvSpPr>
        <p:spPr>
          <a:xfrm>
            <a:off x="6460831" y="2895743"/>
            <a:ext cx="663974" cy="276999"/>
          </a:xfrm>
          <a:prstGeom prst="rect">
            <a:avLst/>
          </a:prstGeom>
          <a:noFill/>
        </p:spPr>
        <p:txBody>
          <a:bodyPr wrap="square" rtlCol="0">
            <a:spAutoFit/>
          </a:bodyPr>
          <a:lstStyle/>
          <a:p>
            <a:r>
              <a:rPr lang="ja-JP" altLang="en-US" sz="1200" b="1" dirty="0">
                <a:solidFill>
                  <a:schemeClr val="bg1"/>
                </a:solidFill>
              </a:rPr>
              <a:t>★★☆</a:t>
            </a:r>
            <a:endParaRPr kumimoji="1" lang="ja-JP" altLang="en-US" sz="1200" b="1" dirty="0">
              <a:solidFill>
                <a:schemeClr val="bg1"/>
              </a:solidFill>
            </a:endParaRPr>
          </a:p>
        </p:txBody>
      </p:sp>
      <p:sp>
        <p:nvSpPr>
          <p:cNvPr id="17" name="テキスト ボックス 16">
            <a:extLst>
              <a:ext uri="{FF2B5EF4-FFF2-40B4-BE49-F238E27FC236}">
                <a16:creationId xmlns="" xmlns:a16="http://schemas.microsoft.com/office/drawing/2014/main" id="{CC6B3F19-9A7E-4757-A6AF-6ECA2596F647}"/>
              </a:ext>
            </a:extLst>
          </p:cNvPr>
          <p:cNvSpPr txBox="1"/>
          <p:nvPr/>
        </p:nvSpPr>
        <p:spPr>
          <a:xfrm>
            <a:off x="8431298" y="2859863"/>
            <a:ext cx="663974" cy="276999"/>
          </a:xfrm>
          <a:prstGeom prst="rect">
            <a:avLst/>
          </a:prstGeom>
          <a:noFill/>
        </p:spPr>
        <p:txBody>
          <a:bodyPr wrap="square" rtlCol="0">
            <a:spAutoFit/>
          </a:bodyPr>
          <a:lstStyle/>
          <a:p>
            <a:r>
              <a:rPr kumimoji="1" lang="ja-JP" altLang="en-US" sz="1200" b="1" dirty="0">
                <a:solidFill>
                  <a:schemeClr val="bg1"/>
                </a:solidFill>
              </a:rPr>
              <a:t>★☆☆</a:t>
            </a:r>
          </a:p>
        </p:txBody>
      </p:sp>
      <p:sp>
        <p:nvSpPr>
          <p:cNvPr id="18" name="コンテンツ プレースホルダー 2">
            <a:extLst>
              <a:ext uri="{FF2B5EF4-FFF2-40B4-BE49-F238E27FC236}">
                <a16:creationId xmlns="" xmlns:a16="http://schemas.microsoft.com/office/drawing/2014/main" id="{E041FAB6-B4AF-4FAE-8581-5FA4E37B17BF}"/>
              </a:ext>
            </a:extLst>
          </p:cNvPr>
          <p:cNvSpPr txBox="1">
            <a:spLocks/>
          </p:cNvSpPr>
          <p:nvPr/>
        </p:nvSpPr>
        <p:spPr>
          <a:xfrm>
            <a:off x="5496721" y="2669123"/>
            <a:ext cx="4471461" cy="430887"/>
          </a:xfrm>
          <a:prstGeom prst="rect">
            <a:avLst/>
          </a:prstGeom>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1050" b="1" dirty="0">
                <a:solidFill>
                  <a:schemeClr val="bg1"/>
                </a:solidFill>
              </a:rPr>
              <a:t>このアイデアの</a:t>
            </a:r>
            <a:r>
              <a:rPr lang="en-US" altLang="ja-JP" sz="1050" b="1" dirty="0">
                <a:solidFill>
                  <a:schemeClr val="bg1"/>
                </a:solidFill>
              </a:rPr>
              <a:t>LOVE &amp; CRAZY</a:t>
            </a:r>
            <a:r>
              <a:rPr lang="ja-JP" altLang="en-US" sz="1050" b="1" dirty="0">
                <a:solidFill>
                  <a:schemeClr val="bg1"/>
                </a:solidFill>
              </a:rPr>
              <a:t>度を</a:t>
            </a:r>
            <a:r>
              <a:rPr lang="en-US" altLang="ja-JP" sz="1050" b="1" dirty="0">
                <a:solidFill>
                  <a:schemeClr val="bg1"/>
                </a:solidFill>
              </a:rPr>
              <a:t>3</a:t>
            </a:r>
            <a:r>
              <a:rPr lang="ja-JP" altLang="en-US" sz="1050" b="1" dirty="0">
                <a:solidFill>
                  <a:schemeClr val="bg1"/>
                </a:solidFill>
              </a:rPr>
              <a:t>点満点★★★で自己評価しよう！</a:t>
            </a:r>
          </a:p>
        </p:txBody>
      </p:sp>
      <p:sp>
        <p:nvSpPr>
          <p:cNvPr id="19" name="コンテンツ プレースホルダー 2">
            <a:extLst>
              <a:ext uri="{FF2B5EF4-FFF2-40B4-BE49-F238E27FC236}">
                <a16:creationId xmlns="" xmlns:a16="http://schemas.microsoft.com/office/drawing/2014/main" id="{EB9B75A0-0783-42A1-B14B-6C034D0A34EE}"/>
              </a:ext>
            </a:extLst>
          </p:cNvPr>
          <p:cNvSpPr txBox="1">
            <a:spLocks/>
          </p:cNvSpPr>
          <p:nvPr/>
        </p:nvSpPr>
        <p:spPr>
          <a:xfrm>
            <a:off x="5463400" y="3225079"/>
            <a:ext cx="5053885" cy="302400"/>
          </a:xfrm>
          <a:prstGeom prst="rect">
            <a:avLst/>
          </a:prstGeom>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700" b="1" dirty="0">
                <a:solidFill>
                  <a:schemeClr val="bg1">
                    <a:lumMod val="75000"/>
                  </a:schemeClr>
                </a:solidFill>
                <a:latin typeface="メイリオ" panose="020B0604030504040204" pitchFamily="50" charset="-128"/>
                <a:ea typeface="メイリオ" panose="020B0604030504040204" pitchFamily="50" charset="-128"/>
              </a:rPr>
              <a:t>補足：</a:t>
            </a:r>
            <a:r>
              <a:rPr lang="en-US" altLang="ja-JP" sz="700" b="1" dirty="0">
                <a:solidFill>
                  <a:schemeClr val="bg1">
                    <a:lumMod val="75000"/>
                  </a:schemeClr>
                </a:solidFill>
                <a:latin typeface="メイリオ" panose="020B0604030504040204" pitchFamily="50" charset="-128"/>
                <a:ea typeface="メイリオ" panose="020B0604030504040204" pitchFamily="50" charset="-128"/>
              </a:rPr>
              <a:t>LOVE&amp;CRAZY</a:t>
            </a:r>
            <a:r>
              <a:rPr lang="ja-JP" altLang="en-US" sz="700" b="1" dirty="0">
                <a:solidFill>
                  <a:schemeClr val="bg1">
                    <a:lumMod val="75000"/>
                  </a:schemeClr>
                </a:solidFill>
                <a:latin typeface="メイリオ" panose="020B0604030504040204" pitchFamily="50" charset="-128"/>
                <a:ea typeface="メイリオ" panose="020B0604030504040204" pitchFamily="50" charset="-128"/>
              </a:rPr>
              <a:t>は、Ｊリーグ社会連携プロジェクト（シャレン！）の大切にしたい価値観</a:t>
            </a:r>
            <a:endParaRPr lang="en-US" altLang="ja-JP" sz="700" b="1" dirty="0">
              <a:solidFill>
                <a:schemeClr val="bg1">
                  <a:lumMod val="75000"/>
                </a:schemeClr>
              </a:solidFill>
              <a:latin typeface="メイリオ" panose="020B0604030504040204" pitchFamily="50" charset="-128"/>
              <a:ea typeface="メイリオ" panose="020B0604030504040204" pitchFamily="50" charset="-128"/>
            </a:endParaRPr>
          </a:p>
          <a:p>
            <a:pPr marL="0" indent="0">
              <a:buFont typeface="Arial"/>
              <a:buNone/>
            </a:pPr>
            <a:r>
              <a:rPr lang="ja-JP" altLang="en-US" sz="700" b="1" dirty="0">
                <a:solidFill>
                  <a:schemeClr val="bg1">
                    <a:lumMod val="75000"/>
                  </a:schemeClr>
                </a:solidFill>
                <a:latin typeface="メイリオ" panose="020B0604030504040204" pitchFamily="50" charset="-128"/>
                <a:ea typeface="メイリオ" panose="020B0604030504040204" pitchFamily="50" charset="-128"/>
              </a:rPr>
              <a:t>（バリュー）です。地域への愛情度を</a:t>
            </a:r>
            <a:r>
              <a:rPr lang="en-US" altLang="ja-JP" sz="700" b="1" dirty="0">
                <a:solidFill>
                  <a:schemeClr val="bg1">
                    <a:lumMod val="75000"/>
                  </a:schemeClr>
                </a:solidFill>
                <a:latin typeface="メイリオ" panose="020B0604030504040204" pitchFamily="50" charset="-128"/>
                <a:ea typeface="メイリオ" panose="020B0604030504040204" pitchFamily="50" charset="-128"/>
              </a:rPr>
              <a:t>LOVE</a:t>
            </a:r>
            <a:r>
              <a:rPr lang="ja-JP" altLang="en-US" sz="700" b="1" dirty="0">
                <a:solidFill>
                  <a:schemeClr val="bg1">
                    <a:lumMod val="75000"/>
                  </a:schemeClr>
                </a:solidFill>
                <a:latin typeface="メイリオ" panose="020B0604030504040204" pitchFamily="50" charset="-128"/>
                <a:ea typeface="メイリオ" panose="020B0604030504040204" pitchFamily="50" charset="-128"/>
              </a:rPr>
              <a:t>、でっかい情熱・ワクワク感などを</a:t>
            </a:r>
            <a:r>
              <a:rPr lang="en-US" altLang="ja-JP" sz="700" b="1" dirty="0">
                <a:solidFill>
                  <a:schemeClr val="bg1">
                    <a:lumMod val="75000"/>
                  </a:schemeClr>
                </a:solidFill>
                <a:latin typeface="メイリオ" panose="020B0604030504040204" pitchFamily="50" charset="-128"/>
                <a:ea typeface="メイリオ" panose="020B0604030504040204" pitchFamily="50" charset="-128"/>
              </a:rPr>
              <a:t>CRAZY</a:t>
            </a:r>
            <a:r>
              <a:rPr lang="ja-JP" altLang="en-US" sz="700" b="1" dirty="0">
                <a:solidFill>
                  <a:schemeClr val="bg1">
                    <a:lumMod val="75000"/>
                  </a:schemeClr>
                </a:solidFill>
                <a:latin typeface="メイリオ" panose="020B0604030504040204" pitchFamily="50" charset="-128"/>
                <a:ea typeface="メイリオ" panose="020B0604030504040204" pitchFamily="50" charset="-128"/>
              </a:rPr>
              <a:t>と表現しています。</a:t>
            </a:r>
            <a:endParaRPr lang="en-US" altLang="ja-JP" sz="700" b="1" dirty="0">
              <a:solidFill>
                <a:schemeClr val="bg1">
                  <a:lumMod val="75000"/>
                </a:schemeClr>
              </a:solidFill>
              <a:latin typeface="メイリオ" panose="020B0604030504040204" pitchFamily="50" charset="-128"/>
              <a:ea typeface="メイリオ" panose="020B0604030504040204" pitchFamily="50" charset="-128"/>
            </a:endParaRPr>
          </a:p>
          <a:p>
            <a:pPr marL="0" indent="0">
              <a:buFont typeface="Arial"/>
              <a:buNone/>
            </a:pPr>
            <a:r>
              <a:rPr lang="ja-JP" altLang="en-US" sz="700" b="1" dirty="0">
                <a:solidFill>
                  <a:schemeClr val="bg1">
                    <a:lumMod val="75000"/>
                  </a:schemeClr>
                </a:solidFill>
                <a:latin typeface="メイリオ" panose="020B0604030504040204" pitchFamily="50" charset="-128"/>
                <a:ea typeface="メイリオ" panose="020B0604030504040204" pitchFamily="50" charset="-128"/>
              </a:rPr>
              <a:t>企画に対してワクワク感が足りているか？愛が足りているか？などの点検に使ってください。</a:t>
            </a:r>
          </a:p>
        </p:txBody>
      </p:sp>
      <p:sp>
        <p:nvSpPr>
          <p:cNvPr id="3" name="正方形/長方形 2">
            <a:extLst>
              <a:ext uri="{FF2B5EF4-FFF2-40B4-BE49-F238E27FC236}">
                <a16:creationId xmlns="" xmlns:a16="http://schemas.microsoft.com/office/drawing/2014/main" id="{08164254-0D87-4698-BD9F-837F97232942}"/>
              </a:ext>
            </a:extLst>
          </p:cNvPr>
          <p:cNvSpPr/>
          <p:nvPr/>
        </p:nvSpPr>
        <p:spPr>
          <a:xfrm>
            <a:off x="5414484" y="6546120"/>
            <a:ext cx="4114639" cy="276999"/>
          </a:xfrm>
          <a:prstGeom prst="rect">
            <a:avLst/>
          </a:prstGeom>
        </p:spPr>
        <p:txBody>
          <a:bodyPr wrap="square">
            <a:spAutoFit/>
          </a:bodyPr>
          <a:lstStyle/>
          <a:p>
            <a:endParaRPr lang="ja-JP" altLang="en-US" sz="1200" dirty="0"/>
          </a:p>
        </p:txBody>
      </p:sp>
      <p:sp>
        <p:nvSpPr>
          <p:cNvPr id="20" name="正方形/長方形 19">
            <a:extLst>
              <a:ext uri="{FF2B5EF4-FFF2-40B4-BE49-F238E27FC236}">
                <a16:creationId xmlns="" xmlns:a16="http://schemas.microsoft.com/office/drawing/2014/main" id="{800B5C8D-9B6A-49C6-AE71-DF647D9330B1}"/>
              </a:ext>
            </a:extLst>
          </p:cNvPr>
          <p:cNvSpPr/>
          <p:nvPr/>
        </p:nvSpPr>
        <p:spPr>
          <a:xfrm>
            <a:off x="5463400" y="3767182"/>
            <a:ext cx="4284921" cy="6140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1" name="コンテンツ プレースホルダー 2">
            <a:extLst>
              <a:ext uri="{FF2B5EF4-FFF2-40B4-BE49-F238E27FC236}">
                <a16:creationId xmlns="" xmlns:a16="http://schemas.microsoft.com/office/drawing/2014/main" id="{C777C6F9-C6D1-4C4C-9537-43056B943127}"/>
              </a:ext>
            </a:extLst>
          </p:cNvPr>
          <p:cNvSpPr txBox="1">
            <a:spLocks/>
          </p:cNvSpPr>
          <p:nvPr/>
        </p:nvSpPr>
        <p:spPr>
          <a:xfrm>
            <a:off x="5549596" y="3866424"/>
            <a:ext cx="4024169" cy="280414"/>
          </a:xfrm>
          <a:prstGeom prst="rect">
            <a:avLst/>
          </a:prstGeom>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1050" b="1" dirty="0">
                <a:solidFill>
                  <a:schemeClr val="bg1"/>
                </a:solidFill>
              </a:rPr>
              <a:t>このプロジェクトのウリはここです！</a:t>
            </a:r>
            <a:endParaRPr lang="en-US" altLang="ja-JP" sz="1050" b="1" dirty="0">
              <a:solidFill>
                <a:schemeClr val="bg1"/>
              </a:solidFill>
            </a:endParaRPr>
          </a:p>
          <a:p>
            <a:pPr marL="0" indent="0">
              <a:buFont typeface="Arial"/>
              <a:buNone/>
            </a:pPr>
            <a:r>
              <a:rPr lang="ja-JP" altLang="en-US" sz="1050" b="1" dirty="0">
                <a:solidFill>
                  <a:schemeClr val="bg1"/>
                </a:solidFill>
              </a:rPr>
              <a:t>（ユニークポイント、アピールポイントをご記入ください）</a:t>
            </a:r>
          </a:p>
        </p:txBody>
      </p:sp>
      <p:sp>
        <p:nvSpPr>
          <p:cNvPr id="22" name="正方形/長方形 21">
            <a:extLst>
              <a:ext uri="{FF2B5EF4-FFF2-40B4-BE49-F238E27FC236}">
                <a16:creationId xmlns="" xmlns:a16="http://schemas.microsoft.com/office/drawing/2014/main" id="{C20103E5-0FA2-46D6-92F8-64244FC7DC91}"/>
              </a:ext>
            </a:extLst>
          </p:cNvPr>
          <p:cNvSpPr/>
          <p:nvPr/>
        </p:nvSpPr>
        <p:spPr>
          <a:xfrm>
            <a:off x="5463400" y="4381217"/>
            <a:ext cx="4284921" cy="696271"/>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a:latin typeface="メイリオ" panose="020B0604030504040204" pitchFamily="50" charset="-128"/>
                <a:ea typeface="メイリオ" panose="020B0604030504040204" pitchFamily="50" charset="-128"/>
              </a:rPr>
              <a:t>テキストテキストテキスト</a:t>
            </a:r>
            <a:endParaRPr lang="en-US" altLang="ja-JP" sz="1100" dirty="0">
              <a:latin typeface="メイリオ" panose="020B0604030504040204" pitchFamily="50" charset="-128"/>
              <a:ea typeface="メイリオ" panose="020B0604030504040204" pitchFamily="50" charset="-128"/>
            </a:endParaRPr>
          </a:p>
          <a:p>
            <a:pPr algn="ctr"/>
            <a:r>
              <a:rPr lang="ja-JP" altLang="en-US" sz="1100" dirty="0">
                <a:latin typeface="メイリオ" panose="020B0604030504040204" pitchFamily="50" charset="-128"/>
                <a:ea typeface="メイリオ" panose="020B0604030504040204" pitchFamily="50" charset="-128"/>
              </a:rPr>
              <a:t>テキストテキストテキスト</a:t>
            </a:r>
            <a:endParaRPr lang="en-US" altLang="ja-JP" sz="1100" dirty="0">
              <a:latin typeface="メイリオ" panose="020B0604030504040204" pitchFamily="50" charset="-128"/>
              <a:ea typeface="メイリオ" panose="020B0604030504040204" pitchFamily="50" charset="-128"/>
            </a:endParaRPr>
          </a:p>
          <a:p>
            <a:pPr algn="ctr"/>
            <a:r>
              <a:rPr lang="ja-JP" altLang="en-US" sz="1100" dirty="0">
                <a:latin typeface="メイリオ" panose="020B0604030504040204" pitchFamily="50" charset="-128"/>
                <a:ea typeface="メイリオ" panose="020B0604030504040204" pitchFamily="50" charset="-128"/>
              </a:rPr>
              <a:t>テキストテキストテキスト</a:t>
            </a:r>
            <a:endParaRPr lang="en-US" altLang="ja-JP" sz="1100"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 xmlns:a16="http://schemas.microsoft.com/office/drawing/2014/main" id="{2DA1F674-E92E-49B4-B8F8-8F6D439E9302}"/>
              </a:ext>
            </a:extLst>
          </p:cNvPr>
          <p:cNvSpPr/>
          <p:nvPr/>
        </p:nvSpPr>
        <p:spPr>
          <a:xfrm>
            <a:off x="5463399" y="5250986"/>
            <a:ext cx="4284921" cy="6140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4" name="コンテンツ プレースホルダー 2">
            <a:extLst>
              <a:ext uri="{FF2B5EF4-FFF2-40B4-BE49-F238E27FC236}">
                <a16:creationId xmlns="" xmlns:a16="http://schemas.microsoft.com/office/drawing/2014/main" id="{09DB9AA8-DBC5-4043-A04D-03F2F9642884}"/>
              </a:ext>
            </a:extLst>
          </p:cNvPr>
          <p:cNvSpPr txBox="1">
            <a:spLocks/>
          </p:cNvSpPr>
          <p:nvPr/>
        </p:nvSpPr>
        <p:spPr>
          <a:xfrm>
            <a:off x="5578853" y="5387067"/>
            <a:ext cx="4024169" cy="280414"/>
          </a:xfrm>
          <a:prstGeom prst="rect">
            <a:avLst/>
          </a:prstGeom>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1050" b="1" dirty="0">
                <a:solidFill>
                  <a:schemeClr val="bg1"/>
                </a:solidFill>
              </a:rPr>
              <a:t>クラブの過去の事例とかも一応調べたよ！今回は、こういう視点をいれるところがミソだと思っています！（ここは任意記入で</a:t>
            </a:r>
            <a:r>
              <a:rPr lang="en-US" altLang="ja-JP" sz="1050" b="1" dirty="0">
                <a:solidFill>
                  <a:schemeClr val="bg1"/>
                </a:solidFill>
              </a:rPr>
              <a:t>OK</a:t>
            </a:r>
            <a:r>
              <a:rPr lang="ja-JP" altLang="en-US" sz="1050" b="1" dirty="0">
                <a:solidFill>
                  <a:schemeClr val="bg1"/>
                </a:solidFill>
              </a:rPr>
              <a:t>です）</a:t>
            </a:r>
          </a:p>
          <a:p>
            <a:pPr marL="0" indent="0">
              <a:buFont typeface="Arial"/>
              <a:buNone/>
            </a:pPr>
            <a:endParaRPr lang="ja-JP" altLang="en-US" sz="1050" b="1" dirty="0">
              <a:solidFill>
                <a:schemeClr val="bg1"/>
              </a:solidFill>
            </a:endParaRPr>
          </a:p>
        </p:txBody>
      </p:sp>
      <p:sp>
        <p:nvSpPr>
          <p:cNvPr id="25" name="正方形/長方形 24">
            <a:extLst>
              <a:ext uri="{FF2B5EF4-FFF2-40B4-BE49-F238E27FC236}">
                <a16:creationId xmlns="" xmlns:a16="http://schemas.microsoft.com/office/drawing/2014/main" id="{F2C40415-D04A-49C4-B408-77870D6993CF}"/>
              </a:ext>
            </a:extLst>
          </p:cNvPr>
          <p:cNvSpPr/>
          <p:nvPr/>
        </p:nvSpPr>
        <p:spPr>
          <a:xfrm>
            <a:off x="5455062" y="5840979"/>
            <a:ext cx="4284921" cy="724057"/>
          </a:xfrm>
          <a:prstGeom prst="rect">
            <a:avLst/>
          </a:prstGeom>
          <a:solidFill>
            <a:schemeClr val="bg1"/>
          </a:solidFill>
          <a:ln w="9525"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a:latin typeface="メイリオ" panose="020B0604030504040204" pitchFamily="50" charset="-128"/>
                <a:ea typeface="メイリオ" panose="020B0604030504040204" pitchFamily="50" charset="-128"/>
              </a:rPr>
              <a:t>テキストテキストテキスト</a:t>
            </a:r>
            <a:endParaRPr lang="en-US" altLang="ja-JP" sz="1100" dirty="0">
              <a:latin typeface="メイリオ" panose="020B0604030504040204" pitchFamily="50" charset="-128"/>
              <a:ea typeface="メイリオ" panose="020B0604030504040204" pitchFamily="50" charset="-128"/>
            </a:endParaRPr>
          </a:p>
          <a:p>
            <a:pPr algn="ctr"/>
            <a:r>
              <a:rPr lang="ja-JP" altLang="en-US" sz="1100" dirty="0">
                <a:latin typeface="メイリオ" panose="020B0604030504040204" pitchFamily="50" charset="-128"/>
                <a:ea typeface="メイリオ" panose="020B0604030504040204" pitchFamily="50" charset="-128"/>
              </a:rPr>
              <a:t>テキストテキストテキスト</a:t>
            </a:r>
            <a:endParaRPr lang="en-US" altLang="ja-JP" sz="1100" dirty="0">
              <a:latin typeface="メイリオ" panose="020B0604030504040204" pitchFamily="50" charset="-128"/>
              <a:ea typeface="メイリオ" panose="020B0604030504040204" pitchFamily="50" charset="-128"/>
            </a:endParaRPr>
          </a:p>
          <a:p>
            <a:pPr algn="ctr"/>
            <a:r>
              <a:rPr lang="ja-JP" altLang="en-US" sz="1100" dirty="0">
                <a:latin typeface="メイリオ" panose="020B0604030504040204" pitchFamily="50" charset="-128"/>
                <a:ea typeface="メイリオ" panose="020B0604030504040204" pitchFamily="50" charset="-128"/>
              </a:rPr>
              <a:t>テキストテキストテキスト</a:t>
            </a:r>
            <a:endParaRPr lang="en-US" altLang="ja-JP" sz="1100" dirty="0">
              <a:latin typeface="メイリオ" panose="020B0604030504040204" pitchFamily="50" charset="-128"/>
              <a:ea typeface="メイリオ" panose="020B0604030504040204" pitchFamily="50" charset="-128"/>
            </a:endParaRPr>
          </a:p>
        </p:txBody>
      </p:sp>
      <p:pic>
        <p:nvPicPr>
          <p:cNvPr id="26" name="図 25">
            <a:extLst>
              <a:ext uri="{FF2B5EF4-FFF2-40B4-BE49-F238E27FC236}">
                <a16:creationId xmlns="" xmlns:a16="http://schemas.microsoft.com/office/drawing/2014/main" id="{0CB6C091-6452-4303-B0F9-C52151B91A3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417" y="1395927"/>
            <a:ext cx="261611" cy="261611"/>
          </a:xfrm>
          <a:prstGeom prst="rect">
            <a:avLst/>
          </a:prstGeom>
        </p:spPr>
      </p:pic>
      <p:pic>
        <p:nvPicPr>
          <p:cNvPr id="27" name="図 26">
            <a:extLst>
              <a:ext uri="{FF2B5EF4-FFF2-40B4-BE49-F238E27FC236}">
                <a16:creationId xmlns="" xmlns:a16="http://schemas.microsoft.com/office/drawing/2014/main" id="{716D5323-2409-4533-9856-251C28B6FED2}"/>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55491" y="4382241"/>
            <a:ext cx="261611" cy="261611"/>
          </a:xfrm>
          <a:prstGeom prst="rect">
            <a:avLst/>
          </a:prstGeom>
        </p:spPr>
      </p:pic>
      <p:pic>
        <p:nvPicPr>
          <p:cNvPr id="28" name="図 27">
            <a:extLst>
              <a:ext uri="{FF2B5EF4-FFF2-40B4-BE49-F238E27FC236}">
                <a16:creationId xmlns="" xmlns:a16="http://schemas.microsoft.com/office/drawing/2014/main" id="{157272DE-BEB0-4088-8BB7-5AC59BB1BCB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61961" y="2929237"/>
            <a:ext cx="261611" cy="261611"/>
          </a:xfrm>
          <a:prstGeom prst="rect">
            <a:avLst/>
          </a:prstGeom>
        </p:spPr>
      </p:pic>
    </p:spTree>
    <p:extLst>
      <p:ext uri="{BB962C8B-B14F-4D97-AF65-F5344CB8AC3E}">
        <p14:creationId xmlns:p14="http://schemas.microsoft.com/office/powerpoint/2010/main" val="12110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 xmlns:a16="http://schemas.microsoft.com/office/drawing/2014/main" id="{680A34B2-3268-4904-851D-1B43133FBA40}"/>
              </a:ext>
            </a:extLst>
          </p:cNvPr>
          <p:cNvSpPr txBox="1">
            <a:spLocks/>
          </p:cNvSpPr>
          <p:nvPr/>
        </p:nvSpPr>
        <p:spPr>
          <a:xfrm>
            <a:off x="742950" y="1776763"/>
            <a:ext cx="8420100" cy="1319179"/>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a:latin typeface="Meiryo"/>
                <a:ea typeface="Meiryo"/>
                <a:cs typeface="Meiryo"/>
              </a:rPr>
              <a:t>５</a:t>
            </a:r>
            <a:r>
              <a:rPr lang="en-US" altLang="ja-JP" b="1" dirty="0">
                <a:latin typeface="Meiryo"/>
                <a:ea typeface="Meiryo"/>
                <a:cs typeface="Meiryo"/>
              </a:rPr>
              <a:t>.</a:t>
            </a:r>
            <a:r>
              <a:rPr lang="ja-JP" altLang="en-US" b="1" dirty="0">
                <a:latin typeface="Meiryo"/>
                <a:ea typeface="Meiryo"/>
                <a:cs typeface="Meiryo"/>
              </a:rPr>
              <a:t>妄想シート</a:t>
            </a:r>
            <a:endParaRPr lang="en-US" altLang="ja-JP" b="1" dirty="0">
              <a:latin typeface="Meiryo"/>
              <a:ea typeface="Meiryo"/>
              <a:cs typeface="Meiryo"/>
            </a:endParaRPr>
          </a:p>
          <a:p>
            <a:r>
              <a:rPr lang="ja-JP" altLang="en-US" b="1" dirty="0">
                <a:latin typeface="Meiryo"/>
                <a:ea typeface="Meiryo"/>
                <a:cs typeface="Meiryo"/>
              </a:rPr>
              <a:t>（３種から</a:t>
            </a:r>
            <a:r>
              <a:rPr lang="ja-JP" altLang="en-US" b="1" dirty="0">
                <a:solidFill>
                  <a:srgbClr val="FF0000"/>
                </a:solidFill>
                <a:latin typeface="Meiryo"/>
                <a:ea typeface="Meiryo"/>
                <a:cs typeface="Meiryo"/>
              </a:rPr>
              <a:t>どれか１種</a:t>
            </a:r>
            <a:r>
              <a:rPr lang="ja-JP" altLang="en-US" b="1" dirty="0">
                <a:latin typeface="Meiryo"/>
                <a:ea typeface="Meiryo"/>
                <a:cs typeface="Meiryo"/>
              </a:rPr>
              <a:t>を選択し記入）</a:t>
            </a:r>
          </a:p>
        </p:txBody>
      </p:sp>
      <p:sp>
        <p:nvSpPr>
          <p:cNvPr id="2" name="正方形/長方形 1">
            <a:extLst>
              <a:ext uri="{FF2B5EF4-FFF2-40B4-BE49-F238E27FC236}">
                <a16:creationId xmlns="" xmlns:a16="http://schemas.microsoft.com/office/drawing/2014/main" id="{973C2189-D2A9-4AED-9CA8-D436A07B0C08}"/>
              </a:ext>
            </a:extLst>
          </p:cNvPr>
          <p:cNvSpPr/>
          <p:nvPr/>
        </p:nvSpPr>
        <p:spPr>
          <a:xfrm>
            <a:off x="2459504" y="3707429"/>
            <a:ext cx="3684022" cy="369332"/>
          </a:xfrm>
          <a:prstGeom prst="rect">
            <a:avLst/>
          </a:prstGeom>
        </p:spPr>
        <p:txBody>
          <a:bodyPr wrap="none">
            <a:spAutoFit/>
          </a:bodyPr>
          <a:lstStyle/>
          <a:p>
            <a:r>
              <a:rPr lang="en-US" altLang="ja-JP" b="1" dirty="0">
                <a:latin typeface="Meiryo"/>
                <a:ea typeface="Meiryo"/>
                <a:cs typeface="Meiryo"/>
              </a:rPr>
              <a:t>5-1.</a:t>
            </a:r>
            <a:r>
              <a:rPr lang="ja-JP" altLang="en-US" b="1" dirty="0">
                <a:latin typeface="Meiryo"/>
                <a:ea typeface="Meiryo"/>
                <a:cs typeface="Meiryo"/>
              </a:rPr>
              <a:t>夢物語を描いてみたら・・・</a:t>
            </a:r>
            <a:endParaRPr lang="ja-JP" altLang="en-US" dirty="0"/>
          </a:p>
        </p:txBody>
      </p:sp>
      <p:sp>
        <p:nvSpPr>
          <p:cNvPr id="3" name="正方形/長方形 2">
            <a:extLst>
              <a:ext uri="{FF2B5EF4-FFF2-40B4-BE49-F238E27FC236}">
                <a16:creationId xmlns="" xmlns:a16="http://schemas.microsoft.com/office/drawing/2014/main" id="{CA40F732-08D4-4B8C-80F1-7CAF8DFFB166}"/>
              </a:ext>
            </a:extLst>
          </p:cNvPr>
          <p:cNvSpPr/>
          <p:nvPr/>
        </p:nvSpPr>
        <p:spPr>
          <a:xfrm>
            <a:off x="2459504" y="4188285"/>
            <a:ext cx="4145687" cy="369332"/>
          </a:xfrm>
          <a:prstGeom prst="rect">
            <a:avLst/>
          </a:prstGeom>
        </p:spPr>
        <p:txBody>
          <a:bodyPr wrap="none">
            <a:spAutoFit/>
          </a:bodyPr>
          <a:lstStyle/>
          <a:p>
            <a:r>
              <a:rPr lang="en-US" altLang="ja-JP" b="1" dirty="0">
                <a:latin typeface="Meiryo"/>
                <a:ea typeface="Meiryo"/>
                <a:cs typeface="Meiryo"/>
              </a:rPr>
              <a:t>5-2.</a:t>
            </a:r>
            <a:r>
              <a:rPr lang="ja-JP" altLang="en-US" b="1" dirty="0">
                <a:latin typeface="Meiryo"/>
                <a:ea typeface="Meiryo"/>
                <a:cs typeface="Meiryo"/>
              </a:rPr>
              <a:t>メディアの見出しを妄想しよう！</a:t>
            </a:r>
            <a:endParaRPr lang="ja-JP" altLang="en-US" dirty="0"/>
          </a:p>
        </p:txBody>
      </p:sp>
      <p:sp>
        <p:nvSpPr>
          <p:cNvPr id="6" name="正方形/長方形 5">
            <a:extLst>
              <a:ext uri="{FF2B5EF4-FFF2-40B4-BE49-F238E27FC236}">
                <a16:creationId xmlns="" xmlns:a16="http://schemas.microsoft.com/office/drawing/2014/main" id="{1644EF30-7576-4CFF-B4D2-5DE6A8934C81}"/>
              </a:ext>
            </a:extLst>
          </p:cNvPr>
          <p:cNvSpPr/>
          <p:nvPr/>
        </p:nvSpPr>
        <p:spPr>
          <a:xfrm>
            <a:off x="2459504" y="4684640"/>
            <a:ext cx="5299849" cy="369332"/>
          </a:xfrm>
          <a:prstGeom prst="rect">
            <a:avLst/>
          </a:prstGeom>
        </p:spPr>
        <p:txBody>
          <a:bodyPr wrap="none">
            <a:spAutoFit/>
          </a:bodyPr>
          <a:lstStyle/>
          <a:p>
            <a:r>
              <a:rPr lang="en-US" altLang="ja-JP" b="1" dirty="0">
                <a:latin typeface="Meiryo"/>
                <a:ea typeface="Meiryo"/>
                <a:cs typeface="Meiryo"/>
              </a:rPr>
              <a:t>5-3.</a:t>
            </a:r>
            <a:r>
              <a:rPr lang="ja-JP" altLang="en-US" b="1" dirty="0">
                <a:latin typeface="Meiryo"/>
                <a:ea typeface="Meiryo"/>
                <a:cs typeface="Meiryo"/>
              </a:rPr>
              <a:t>プロジェクトの進化するストーリーを描こう</a:t>
            </a:r>
            <a:endParaRPr lang="ja-JP" altLang="en-US" dirty="0"/>
          </a:p>
        </p:txBody>
      </p:sp>
      <p:cxnSp>
        <p:nvCxnSpPr>
          <p:cNvPr id="8" name="コネクタ: カギ線 7">
            <a:extLst>
              <a:ext uri="{FF2B5EF4-FFF2-40B4-BE49-F238E27FC236}">
                <a16:creationId xmlns="" xmlns:a16="http://schemas.microsoft.com/office/drawing/2014/main" id="{7D4A9E82-7490-4A85-AC29-ED8D03290A72}"/>
              </a:ext>
            </a:extLst>
          </p:cNvPr>
          <p:cNvCxnSpPr>
            <a:cxnSpLocks/>
            <a:endCxn id="6" idx="1"/>
          </p:cNvCxnSpPr>
          <p:nvPr/>
        </p:nvCxnSpPr>
        <p:spPr>
          <a:xfrm rot="16200000" flipH="1">
            <a:off x="1202669" y="3612471"/>
            <a:ext cx="1958030" cy="55564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 xmlns:a16="http://schemas.microsoft.com/office/drawing/2014/main" id="{2246FE82-5142-45BE-9103-EA71C3DFB4DF}"/>
              </a:ext>
            </a:extLst>
          </p:cNvPr>
          <p:cNvCxnSpPr>
            <a:cxnSpLocks/>
          </p:cNvCxnSpPr>
          <p:nvPr/>
        </p:nvCxnSpPr>
        <p:spPr>
          <a:xfrm>
            <a:off x="1903861" y="4372951"/>
            <a:ext cx="5556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 xmlns:a16="http://schemas.microsoft.com/office/drawing/2014/main" id="{0047AE90-AA4D-4F91-95F5-72253867815F}"/>
              </a:ext>
            </a:extLst>
          </p:cNvPr>
          <p:cNvCxnSpPr>
            <a:cxnSpLocks/>
          </p:cNvCxnSpPr>
          <p:nvPr/>
        </p:nvCxnSpPr>
        <p:spPr>
          <a:xfrm>
            <a:off x="1903862" y="3877889"/>
            <a:ext cx="55564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楕円 11">
            <a:extLst>
              <a:ext uri="{FF2B5EF4-FFF2-40B4-BE49-F238E27FC236}">
                <a16:creationId xmlns="" xmlns:a16="http://schemas.microsoft.com/office/drawing/2014/main" id="{26583B75-8469-49C2-8EB2-66174BD4577C}"/>
              </a:ext>
            </a:extLst>
          </p:cNvPr>
          <p:cNvSpPr/>
          <p:nvPr/>
        </p:nvSpPr>
        <p:spPr>
          <a:xfrm>
            <a:off x="1504161" y="2159149"/>
            <a:ext cx="859808" cy="859808"/>
          </a:xfrm>
          <a:prstGeom prst="ellipse">
            <a:avLst/>
          </a:prstGeom>
          <a:solidFill>
            <a:schemeClr val="tx2">
              <a:lumMod val="60000"/>
              <a:lumOff val="40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a:extLst>
              <a:ext uri="{FF2B5EF4-FFF2-40B4-BE49-F238E27FC236}">
                <a16:creationId xmlns="" xmlns:a16="http://schemas.microsoft.com/office/drawing/2014/main" id="{58A3B328-8373-3849-986F-CF307E388DF7}"/>
              </a:ext>
            </a:extLst>
          </p:cNvPr>
          <p:cNvSpPr>
            <a:spLocks noGrp="1"/>
          </p:cNvSpPr>
          <p:nvPr>
            <p:ph type="sldNum" sz="quarter" idx="12"/>
          </p:nvPr>
        </p:nvSpPr>
        <p:spPr/>
        <p:txBody>
          <a:bodyPr/>
          <a:lstStyle/>
          <a:p>
            <a:fld id="{0360070F-1F01-CB47-988A-781B00657B9B}" type="slidenum">
              <a:rPr kumimoji="1" lang="ja-JP" altLang="en-US" smtClean="0"/>
              <a:t>6</a:t>
            </a:fld>
            <a:endParaRPr kumimoji="1" lang="ja-JP" altLang="en-US" dirty="0"/>
          </a:p>
        </p:txBody>
      </p:sp>
    </p:spTree>
    <p:extLst>
      <p:ext uri="{BB962C8B-B14F-4D97-AF65-F5344CB8AC3E}">
        <p14:creationId xmlns:p14="http://schemas.microsoft.com/office/powerpoint/2010/main" val="91731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p:cNvCxnSpPr/>
          <p:nvPr/>
        </p:nvCxnSpPr>
        <p:spPr>
          <a:xfrm>
            <a:off x="432668" y="800909"/>
            <a:ext cx="907206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タイトル 1">
            <a:extLst>
              <a:ext uri="{FF2B5EF4-FFF2-40B4-BE49-F238E27FC236}">
                <a16:creationId xmlns="" xmlns:a16="http://schemas.microsoft.com/office/drawing/2014/main" id="{416FF731-4B36-8248-BB23-AC0C8FF47BB2}"/>
              </a:ext>
            </a:extLst>
          </p:cNvPr>
          <p:cNvSpPr txBox="1">
            <a:spLocks/>
          </p:cNvSpPr>
          <p:nvPr/>
        </p:nvSpPr>
        <p:spPr>
          <a:xfrm>
            <a:off x="1139842" y="151121"/>
            <a:ext cx="6428890" cy="6795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500" b="1" dirty="0">
                <a:latin typeface="Meiryo"/>
                <a:ea typeface="Meiryo"/>
                <a:cs typeface="Meiryo"/>
              </a:rPr>
              <a:t>5-1.</a:t>
            </a:r>
            <a:r>
              <a:rPr lang="ja-JP" altLang="en-US" sz="2500" b="1" dirty="0">
                <a:latin typeface="Meiryo"/>
                <a:ea typeface="Meiryo"/>
                <a:cs typeface="Meiryo"/>
              </a:rPr>
              <a:t>夢物語を描いてみたら・・・</a:t>
            </a:r>
          </a:p>
        </p:txBody>
      </p:sp>
      <p:sp>
        <p:nvSpPr>
          <p:cNvPr id="13" name="サブタイトル 2">
            <a:extLst>
              <a:ext uri="{FF2B5EF4-FFF2-40B4-BE49-F238E27FC236}">
                <a16:creationId xmlns="" xmlns:a16="http://schemas.microsoft.com/office/drawing/2014/main" id="{AEC3ED58-850C-4AD0-A906-5C272882CE5A}"/>
              </a:ext>
            </a:extLst>
          </p:cNvPr>
          <p:cNvSpPr txBox="1">
            <a:spLocks/>
          </p:cNvSpPr>
          <p:nvPr/>
        </p:nvSpPr>
        <p:spPr>
          <a:xfrm>
            <a:off x="437029" y="1012554"/>
            <a:ext cx="4315653" cy="3452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b="1" i="0" kern="1200">
                <a:solidFill>
                  <a:schemeClr val="tx1"/>
                </a:solidFill>
                <a:latin typeface="メイリオ"/>
                <a:ea typeface="メイリオ"/>
                <a:cs typeface="メイリオ"/>
              </a:defRPr>
            </a:lvl1pPr>
            <a:lvl2pPr marL="742950" indent="-285750" algn="l" defTabSz="914400" rtl="0" eaLnBrk="1" latinLnBrk="0" hangingPunct="1">
              <a:spcBef>
                <a:spcPct val="20000"/>
              </a:spcBef>
              <a:buFontTx/>
              <a:buBlip>
                <a:blip r:embed="rId3"/>
              </a:buBlip>
              <a:defRPr kumimoji="1" sz="2400" b="1" i="0" kern="1200">
                <a:solidFill>
                  <a:schemeClr val="tx1"/>
                </a:solidFill>
                <a:latin typeface="メイリオ"/>
                <a:ea typeface="メイリオ"/>
                <a:cs typeface="メイリオ"/>
              </a:defRPr>
            </a:lvl2pPr>
            <a:lvl3pPr marL="1143000" indent="-228600" algn="l" defTabSz="914400" rtl="0" eaLnBrk="1" latinLnBrk="0" hangingPunct="1">
              <a:spcBef>
                <a:spcPct val="20000"/>
              </a:spcBef>
              <a:buFontTx/>
              <a:buBlip>
                <a:blip r:embed="rId3"/>
              </a:buBlip>
              <a:defRPr kumimoji="1" sz="2000" b="1" i="0" kern="1200">
                <a:solidFill>
                  <a:schemeClr val="tx1"/>
                </a:solidFill>
                <a:latin typeface="メイリオ"/>
                <a:ea typeface="メイリオ"/>
                <a:cs typeface="メイリオ"/>
              </a:defRPr>
            </a:lvl3pPr>
            <a:lvl4pPr marL="16002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4pPr>
            <a:lvl5pPr marL="20574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1200" dirty="0">
                <a:latin typeface="Meiryo"/>
                <a:ea typeface="Meiryo"/>
                <a:cs typeface="Meiryo"/>
              </a:rPr>
              <a:t>１．むかしむかしあるところに・・・</a:t>
            </a:r>
          </a:p>
        </p:txBody>
      </p:sp>
      <p:sp>
        <p:nvSpPr>
          <p:cNvPr id="14" name="正方形/長方形 13">
            <a:extLst>
              <a:ext uri="{FF2B5EF4-FFF2-40B4-BE49-F238E27FC236}">
                <a16:creationId xmlns="" xmlns:a16="http://schemas.microsoft.com/office/drawing/2014/main" id="{4F2896C2-E278-4702-95AB-FF800F293F60}"/>
              </a:ext>
            </a:extLst>
          </p:cNvPr>
          <p:cNvSpPr/>
          <p:nvPr/>
        </p:nvSpPr>
        <p:spPr>
          <a:xfrm>
            <a:off x="464991" y="1308384"/>
            <a:ext cx="4488010" cy="796497"/>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100" dirty="0"/>
          </a:p>
        </p:txBody>
      </p:sp>
      <p:sp>
        <p:nvSpPr>
          <p:cNvPr id="16" name="正方形/長方形 15">
            <a:extLst>
              <a:ext uri="{FF2B5EF4-FFF2-40B4-BE49-F238E27FC236}">
                <a16:creationId xmlns="" xmlns:a16="http://schemas.microsoft.com/office/drawing/2014/main" id="{E1440BFF-D290-4FE3-9835-567ED99B4C9B}"/>
              </a:ext>
            </a:extLst>
          </p:cNvPr>
          <p:cNvSpPr/>
          <p:nvPr/>
        </p:nvSpPr>
        <p:spPr>
          <a:xfrm>
            <a:off x="464990" y="2460491"/>
            <a:ext cx="4488010" cy="871365"/>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100" dirty="0"/>
          </a:p>
        </p:txBody>
      </p:sp>
      <p:sp>
        <p:nvSpPr>
          <p:cNvPr id="6" name="正方形/長方形 5">
            <a:extLst>
              <a:ext uri="{FF2B5EF4-FFF2-40B4-BE49-F238E27FC236}">
                <a16:creationId xmlns="" xmlns:a16="http://schemas.microsoft.com/office/drawing/2014/main" id="{E121BCFE-AE96-422B-A89B-AE10B66DA0C8}"/>
              </a:ext>
            </a:extLst>
          </p:cNvPr>
          <p:cNvSpPr/>
          <p:nvPr/>
        </p:nvSpPr>
        <p:spPr>
          <a:xfrm>
            <a:off x="464994" y="2189647"/>
            <a:ext cx="4555567" cy="276999"/>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２．毎日・・・。</a:t>
            </a:r>
          </a:p>
        </p:txBody>
      </p:sp>
      <p:sp>
        <p:nvSpPr>
          <p:cNvPr id="18" name="正方形/長方形 17">
            <a:extLst>
              <a:ext uri="{FF2B5EF4-FFF2-40B4-BE49-F238E27FC236}">
                <a16:creationId xmlns="" xmlns:a16="http://schemas.microsoft.com/office/drawing/2014/main" id="{586199F3-25F9-472A-A2A9-82312B84AB4A}"/>
              </a:ext>
            </a:extLst>
          </p:cNvPr>
          <p:cNvSpPr/>
          <p:nvPr/>
        </p:nvSpPr>
        <p:spPr>
          <a:xfrm>
            <a:off x="464994" y="5247649"/>
            <a:ext cx="4488010" cy="1225006"/>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100" dirty="0"/>
          </a:p>
        </p:txBody>
      </p:sp>
      <p:sp>
        <p:nvSpPr>
          <p:cNvPr id="19" name="正方形/長方形 18">
            <a:extLst>
              <a:ext uri="{FF2B5EF4-FFF2-40B4-BE49-F238E27FC236}">
                <a16:creationId xmlns="" xmlns:a16="http://schemas.microsoft.com/office/drawing/2014/main" id="{82B55F7E-93BF-4D73-BE83-CF6C9F6D9372}"/>
              </a:ext>
            </a:extLst>
          </p:cNvPr>
          <p:cNvSpPr/>
          <p:nvPr/>
        </p:nvSpPr>
        <p:spPr>
          <a:xfrm>
            <a:off x="464993" y="5001222"/>
            <a:ext cx="4555567" cy="276999"/>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４．そして・・・。</a:t>
            </a:r>
          </a:p>
        </p:txBody>
      </p:sp>
      <p:sp>
        <p:nvSpPr>
          <p:cNvPr id="8" name="正方形/長方形 7">
            <a:extLst>
              <a:ext uri="{FF2B5EF4-FFF2-40B4-BE49-F238E27FC236}">
                <a16:creationId xmlns="" xmlns:a16="http://schemas.microsoft.com/office/drawing/2014/main" id="{67E66486-CB1C-4715-B334-80611E69454D}"/>
              </a:ext>
            </a:extLst>
          </p:cNvPr>
          <p:cNvSpPr/>
          <p:nvPr/>
        </p:nvSpPr>
        <p:spPr>
          <a:xfrm>
            <a:off x="535637" y="5286509"/>
            <a:ext cx="4232249" cy="261610"/>
          </a:xfrm>
          <a:prstGeom prst="rect">
            <a:avLst/>
          </a:prstGeom>
        </p:spPr>
        <p:txBody>
          <a:bodyPr wrap="none">
            <a:spAutoFit/>
          </a:bodyPr>
          <a:lstStyle/>
          <a:p>
            <a:r>
              <a:rPr lang="ja-JP" altLang="en-US" sz="1100" dirty="0">
                <a:solidFill>
                  <a:schemeClr val="bg1">
                    <a:lumMod val="65000"/>
                  </a:schemeClr>
                </a:solidFill>
              </a:rPr>
              <a:t>（Ｊリーグをつかおうプロジェクトのファーストステップでの出来事◎）</a:t>
            </a:r>
          </a:p>
        </p:txBody>
      </p:sp>
      <p:sp>
        <p:nvSpPr>
          <p:cNvPr id="23" name="正方形/長方形 22">
            <a:extLst>
              <a:ext uri="{FF2B5EF4-FFF2-40B4-BE49-F238E27FC236}">
                <a16:creationId xmlns="" xmlns:a16="http://schemas.microsoft.com/office/drawing/2014/main" id="{51E5EFD9-937E-4862-8F88-1AE71926566C}"/>
              </a:ext>
            </a:extLst>
          </p:cNvPr>
          <p:cNvSpPr/>
          <p:nvPr/>
        </p:nvSpPr>
        <p:spPr>
          <a:xfrm>
            <a:off x="464993" y="1348501"/>
            <a:ext cx="3546164" cy="261610"/>
          </a:xfrm>
          <a:prstGeom prst="rect">
            <a:avLst/>
          </a:prstGeom>
        </p:spPr>
        <p:txBody>
          <a:bodyPr wrap="none">
            <a:spAutoFit/>
          </a:bodyPr>
          <a:lstStyle/>
          <a:p>
            <a:r>
              <a:rPr lang="ja-JP" altLang="en-US" sz="1100" dirty="0">
                <a:solidFill>
                  <a:schemeClr val="bg1">
                    <a:lumMod val="65000"/>
                  </a:schemeClr>
                </a:solidFill>
              </a:rPr>
              <a:t>（プロジェクトが起きる前の日常や主人公について記載）</a:t>
            </a:r>
          </a:p>
        </p:txBody>
      </p:sp>
      <p:sp>
        <p:nvSpPr>
          <p:cNvPr id="24" name="正方形/長方形 23">
            <a:extLst>
              <a:ext uri="{FF2B5EF4-FFF2-40B4-BE49-F238E27FC236}">
                <a16:creationId xmlns="" xmlns:a16="http://schemas.microsoft.com/office/drawing/2014/main" id="{CBEC36E6-86A3-4B62-AD07-03C76EC110A4}"/>
              </a:ext>
            </a:extLst>
          </p:cNvPr>
          <p:cNvSpPr/>
          <p:nvPr/>
        </p:nvSpPr>
        <p:spPr>
          <a:xfrm>
            <a:off x="516241" y="2514885"/>
            <a:ext cx="2710999" cy="261610"/>
          </a:xfrm>
          <a:prstGeom prst="rect">
            <a:avLst/>
          </a:prstGeom>
        </p:spPr>
        <p:txBody>
          <a:bodyPr wrap="none">
            <a:spAutoFit/>
          </a:bodyPr>
          <a:lstStyle/>
          <a:p>
            <a:r>
              <a:rPr lang="ja-JP" altLang="en-US" sz="1100" dirty="0">
                <a:solidFill>
                  <a:schemeClr val="bg1">
                    <a:lumMod val="65000"/>
                  </a:schemeClr>
                </a:solidFill>
              </a:rPr>
              <a:t>（毎日起きていたこと</a:t>
            </a:r>
            <a:r>
              <a:rPr lang="en-US" altLang="ja-JP" sz="1100" dirty="0">
                <a:solidFill>
                  <a:schemeClr val="bg1">
                    <a:lumMod val="65000"/>
                  </a:schemeClr>
                </a:solidFill>
              </a:rPr>
              <a:t>/</a:t>
            </a:r>
            <a:r>
              <a:rPr lang="ja-JP" altLang="en-US" sz="1100" dirty="0">
                <a:solidFill>
                  <a:schemeClr val="bg1">
                    <a:lumMod val="65000"/>
                  </a:schemeClr>
                </a:solidFill>
              </a:rPr>
              <a:t>課題感を基に記載）</a:t>
            </a:r>
          </a:p>
        </p:txBody>
      </p:sp>
      <p:sp>
        <p:nvSpPr>
          <p:cNvPr id="10" name="正方形/長方形 9">
            <a:extLst>
              <a:ext uri="{FF2B5EF4-FFF2-40B4-BE49-F238E27FC236}">
                <a16:creationId xmlns="" xmlns:a16="http://schemas.microsoft.com/office/drawing/2014/main" id="{FE52061B-0673-4A7F-BF8E-EA08D3246221}"/>
              </a:ext>
            </a:extLst>
          </p:cNvPr>
          <p:cNvSpPr/>
          <p:nvPr/>
        </p:nvSpPr>
        <p:spPr>
          <a:xfrm>
            <a:off x="432668" y="3427879"/>
            <a:ext cx="2031325" cy="276999"/>
          </a:xfrm>
          <a:prstGeom prst="rect">
            <a:avLst/>
          </a:prstGeom>
        </p:spPr>
        <p:txBody>
          <a:bodyPr wrap="none">
            <a:spAutoFit/>
          </a:bodyPr>
          <a:lstStyle/>
          <a:p>
            <a:r>
              <a:rPr lang="ja-JP" altLang="en-US" sz="1200" b="1" dirty="0">
                <a:latin typeface="メイリオ" panose="020B0604030504040204" pitchFamily="50" charset="-128"/>
                <a:ea typeface="メイリオ" panose="020B0604030504040204" pitchFamily="50" charset="-128"/>
              </a:rPr>
              <a:t>３．そんなある日・・・。</a:t>
            </a:r>
            <a:endParaRPr lang="ja-JP" altLang="en-US" sz="1200" b="1" dirty="0"/>
          </a:p>
        </p:txBody>
      </p:sp>
      <p:sp>
        <p:nvSpPr>
          <p:cNvPr id="25" name="正方形/長方形 24">
            <a:extLst>
              <a:ext uri="{FF2B5EF4-FFF2-40B4-BE49-F238E27FC236}">
                <a16:creationId xmlns="" xmlns:a16="http://schemas.microsoft.com/office/drawing/2014/main" id="{677A6383-46FC-4FFD-BEA0-CF1F52016804}"/>
              </a:ext>
            </a:extLst>
          </p:cNvPr>
          <p:cNvSpPr/>
          <p:nvPr/>
        </p:nvSpPr>
        <p:spPr>
          <a:xfrm>
            <a:off x="464994" y="3679242"/>
            <a:ext cx="4488010" cy="1247068"/>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100" dirty="0"/>
          </a:p>
        </p:txBody>
      </p:sp>
      <p:sp>
        <p:nvSpPr>
          <p:cNvPr id="26" name="正方形/長方形 25">
            <a:extLst>
              <a:ext uri="{FF2B5EF4-FFF2-40B4-BE49-F238E27FC236}">
                <a16:creationId xmlns="" xmlns:a16="http://schemas.microsoft.com/office/drawing/2014/main" id="{2515ACE1-5240-411B-BACF-747E7B5902FA}"/>
              </a:ext>
            </a:extLst>
          </p:cNvPr>
          <p:cNvSpPr/>
          <p:nvPr/>
        </p:nvSpPr>
        <p:spPr>
          <a:xfrm>
            <a:off x="516245" y="3733636"/>
            <a:ext cx="3558988" cy="261610"/>
          </a:xfrm>
          <a:prstGeom prst="rect">
            <a:avLst/>
          </a:prstGeom>
        </p:spPr>
        <p:txBody>
          <a:bodyPr wrap="none">
            <a:spAutoFit/>
          </a:bodyPr>
          <a:lstStyle/>
          <a:p>
            <a:r>
              <a:rPr lang="ja-JP" altLang="en-US" sz="1100" dirty="0">
                <a:solidFill>
                  <a:schemeClr val="bg1">
                    <a:lumMod val="65000"/>
                  </a:schemeClr>
                </a:solidFill>
              </a:rPr>
              <a:t>（この「Ｊリーグをつかおう！」アイデアができたときのこと）</a:t>
            </a:r>
          </a:p>
        </p:txBody>
      </p:sp>
      <p:sp>
        <p:nvSpPr>
          <p:cNvPr id="28" name="正方形/長方形 27">
            <a:extLst>
              <a:ext uri="{FF2B5EF4-FFF2-40B4-BE49-F238E27FC236}">
                <a16:creationId xmlns="" xmlns:a16="http://schemas.microsoft.com/office/drawing/2014/main" id="{8D9C230F-C948-4238-B283-8BF42068F57D}"/>
              </a:ext>
            </a:extLst>
          </p:cNvPr>
          <p:cNvSpPr/>
          <p:nvPr/>
        </p:nvSpPr>
        <p:spPr>
          <a:xfrm>
            <a:off x="5292877" y="4640157"/>
            <a:ext cx="4555567" cy="276999"/>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５．しかし！なんと・・・</a:t>
            </a:r>
          </a:p>
        </p:txBody>
      </p:sp>
      <p:sp>
        <p:nvSpPr>
          <p:cNvPr id="29" name="正方形/長方形 28">
            <a:extLst>
              <a:ext uri="{FF2B5EF4-FFF2-40B4-BE49-F238E27FC236}">
                <a16:creationId xmlns="" xmlns:a16="http://schemas.microsoft.com/office/drawing/2014/main" id="{D98DEB2A-9B65-446C-8C68-4EE043B8D68C}"/>
              </a:ext>
            </a:extLst>
          </p:cNvPr>
          <p:cNvSpPr/>
          <p:nvPr/>
        </p:nvSpPr>
        <p:spPr>
          <a:xfrm>
            <a:off x="5285586" y="4970025"/>
            <a:ext cx="4645824" cy="430887"/>
          </a:xfrm>
          <a:prstGeom prst="rect">
            <a:avLst/>
          </a:prstGeom>
        </p:spPr>
        <p:txBody>
          <a:bodyPr wrap="none">
            <a:spAutoFit/>
          </a:bodyPr>
          <a:lstStyle/>
          <a:p>
            <a:r>
              <a:rPr lang="ja-JP" altLang="en-US" sz="1100" dirty="0">
                <a:solidFill>
                  <a:schemeClr val="bg1">
                    <a:lumMod val="65000"/>
                  </a:schemeClr>
                </a:solidFill>
              </a:rPr>
              <a:t>（プロジェクトに立ちはだかる壁、困難なことを想定して記載。活動の広がり、</a:t>
            </a:r>
            <a:endParaRPr lang="en-US" altLang="ja-JP" sz="1100" dirty="0">
              <a:solidFill>
                <a:schemeClr val="bg1">
                  <a:lumMod val="65000"/>
                </a:schemeClr>
              </a:solidFill>
            </a:endParaRPr>
          </a:p>
          <a:p>
            <a:r>
              <a:rPr lang="ja-JP" altLang="en-US" sz="1100" dirty="0">
                <a:solidFill>
                  <a:schemeClr val="bg1">
                    <a:lumMod val="65000"/>
                  </a:schemeClr>
                </a:solidFill>
              </a:rPr>
              <a:t>　持続可能性などはプロジェクトの立ち上げ後課題になることが多い）</a:t>
            </a:r>
          </a:p>
        </p:txBody>
      </p:sp>
      <p:sp>
        <p:nvSpPr>
          <p:cNvPr id="20" name="矢印: 下 19">
            <a:extLst>
              <a:ext uri="{FF2B5EF4-FFF2-40B4-BE49-F238E27FC236}">
                <a16:creationId xmlns="" xmlns:a16="http://schemas.microsoft.com/office/drawing/2014/main" id="{46707EC1-62B7-45AC-8477-5172304E2F34}"/>
              </a:ext>
            </a:extLst>
          </p:cNvPr>
          <p:cNvSpPr/>
          <p:nvPr/>
        </p:nvSpPr>
        <p:spPr>
          <a:xfrm>
            <a:off x="2524259" y="2117752"/>
            <a:ext cx="528034" cy="334515"/>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 xmlns:a16="http://schemas.microsoft.com/office/drawing/2014/main" id="{DF9AF050-74DC-463C-BEFD-BCCF06CDF017}"/>
              </a:ext>
            </a:extLst>
          </p:cNvPr>
          <p:cNvSpPr/>
          <p:nvPr/>
        </p:nvSpPr>
        <p:spPr>
          <a:xfrm>
            <a:off x="2524259" y="3344727"/>
            <a:ext cx="528034" cy="334515"/>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矢印: 下 31">
            <a:extLst>
              <a:ext uri="{FF2B5EF4-FFF2-40B4-BE49-F238E27FC236}">
                <a16:creationId xmlns="" xmlns:a16="http://schemas.microsoft.com/office/drawing/2014/main" id="{2E8699FB-83C1-41A4-91ED-AFCF42229F1B}"/>
              </a:ext>
            </a:extLst>
          </p:cNvPr>
          <p:cNvSpPr/>
          <p:nvPr/>
        </p:nvSpPr>
        <p:spPr>
          <a:xfrm>
            <a:off x="2524259" y="4902497"/>
            <a:ext cx="528034" cy="334515"/>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4" name="矢印: 下 33">
            <a:extLst>
              <a:ext uri="{FF2B5EF4-FFF2-40B4-BE49-F238E27FC236}">
                <a16:creationId xmlns="" xmlns:a16="http://schemas.microsoft.com/office/drawing/2014/main" id="{985616B3-D8AF-4D7A-8D6B-E7B401A3A709}"/>
              </a:ext>
            </a:extLst>
          </p:cNvPr>
          <p:cNvSpPr/>
          <p:nvPr/>
        </p:nvSpPr>
        <p:spPr>
          <a:xfrm rot="16200000">
            <a:off x="4854311" y="5708180"/>
            <a:ext cx="528034" cy="334515"/>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正方形/長方形 34">
            <a:extLst>
              <a:ext uri="{FF2B5EF4-FFF2-40B4-BE49-F238E27FC236}">
                <a16:creationId xmlns="" xmlns:a16="http://schemas.microsoft.com/office/drawing/2014/main" id="{C63EF6BB-998A-4FBD-A26A-2C31ABB2B8B3}"/>
              </a:ext>
            </a:extLst>
          </p:cNvPr>
          <p:cNvSpPr/>
          <p:nvPr/>
        </p:nvSpPr>
        <p:spPr>
          <a:xfrm>
            <a:off x="5292877" y="4896689"/>
            <a:ext cx="4488010" cy="1594463"/>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100" dirty="0"/>
          </a:p>
        </p:txBody>
      </p:sp>
      <p:sp>
        <p:nvSpPr>
          <p:cNvPr id="36" name="矢印: 下 35">
            <a:extLst>
              <a:ext uri="{FF2B5EF4-FFF2-40B4-BE49-F238E27FC236}">
                <a16:creationId xmlns="" xmlns:a16="http://schemas.microsoft.com/office/drawing/2014/main" id="{5F158096-EEBB-4C75-A0D3-2701BC1D5B62}"/>
              </a:ext>
            </a:extLst>
          </p:cNvPr>
          <p:cNvSpPr/>
          <p:nvPr/>
        </p:nvSpPr>
        <p:spPr>
          <a:xfrm rot="10800000">
            <a:off x="7299350" y="4562173"/>
            <a:ext cx="528034" cy="334515"/>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 xmlns:a16="http://schemas.microsoft.com/office/drawing/2014/main" id="{51184B4D-386D-476F-A62E-577C0CEC045F}"/>
              </a:ext>
            </a:extLst>
          </p:cNvPr>
          <p:cNvSpPr/>
          <p:nvPr/>
        </p:nvSpPr>
        <p:spPr>
          <a:xfrm>
            <a:off x="5292877" y="3217749"/>
            <a:ext cx="4488010" cy="1349072"/>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100" dirty="0"/>
          </a:p>
        </p:txBody>
      </p:sp>
      <p:sp>
        <p:nvSpPr>
          <p:cNvPr id="38" name="正方形/長方形 37">
            <a:extLst>
              <a:ext uri="{FF2B5EF4-FFF2-40B4-BE49-F238E27FC236}">
                <a16:creationId xmlns="" xmlns:a16="http://schemas.microsoft.com/office/drawing/2014/main" id="{75ABA51A-B8F1-4FE7-966C-DA2DECD60335}"/>
              </a:ext>
            </a:extLst>
          </p:cNvPr>
          <p:cNvSpPr/>
          <p:nvPr/>
        </p:nvSpPr>
        <p:spPr>
          <a:xfrm>
            <a:off x="5285582" y="2953770"/>
            <a:ext cx="4555567" cy="276999"/>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６．そこで・・・。</a:t>
            </a:r>
          </a:p>
        </p:txBody>
      </p:sp>
      <p:sp>
        <p:nvSpPr>
          <p:cNvPr id="39" name="正方形/長方形 38">
            <a:extLst>
              <a:ext uri="{FF2B5EF4-FFF2-40B4-BE49-F238E27FC236}">
                <a16:creationId xmlns="" xmlns:a16="http://schemas.microsoft.com/office/drawing/2014/main" id="{BFD32460-511D-498F-A414-D6622A564FA3}"/>
              </a:ext>
            </a:extLst>
          </p:cNvPr>
          <p:cNvSpPr/>
          <p:nvPr/>
        </p:nvSpPr>
        <p:spPr>
          <a:xfrm>
            <a:off x="5273319" y="3287667"/>
            <a:ext cx="3651962" cy="261610"/>
          </a:xfrm>
          <a:prstGeom prst="rect">
            <a:avLst/>
          </a:prstGeom>
        </p:spPr>
        <p:txBody>
          <a:bodyPr wrap="none">
            <a:spAutoFit/>
          </a:bodyPr>
          <a:lstStyle/>
          <a:p>
            <a:r>
              <a:rPr lang="ja-JP" altLang="en-US" sz="1100" dirty="0">
                <a:solidFill>
                  <a:schemeClr val="bg1">
                    <a:lumMod val="65000"/>
                  </a:schemeClr>
                </a:solidFill>
              </a:rPr>
              <a:t>（プロジェクトに立ち図る壁、困難なことをどう乗り越えるか）</a:t>
            </a:r>
          </a:p>
        </p:txBody>
      </p:sp>
      <p:sp>
        <p:nvSpPr>
          <p:cNvPr id="40" name="矢印: 下 39">
            <a:extLst>
              <a:ext uri="{FF2B5EF4-FFF2-40B4-BE49-F238E27FC236}">
                <a16:creationId xmlns="" xmlns:a16="http://schemas.microsoft.com/office/drawing/2014/main" id="{47A8494C-DEAC-4D57-B436-E346790E7FD6}"/>
              </a:ext>
            </a:extLst>
          </p:cNvPr>
          <p:cNvSpPr/>
          <p:nvPr/>
        </p:nvSpPr>
        <p:spPr>
          <a:xfrm rot="10800000">
            <a:off x="7272865" y="2862766"/>
            <a:ext cx="528034" cy="334515"/>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1" name="正方形/長方形 40">
            <a:extLst>
              <a:ext uri="{FF2B5EF4-FFF2-40B4-BE49-F238E27FC236}">
                <a16:creationId xmlns="" xmlns:a16="http://schemas.microsoft.com/office/drawing/2014/main" id="{6DB2EFF0-8C8B-421E-95BD-F1C3BAAEDBCC}"/>
              </a:ext>
            </a:extLst>
          </p:cNvPr>
          <p:cNvSpPr/>
          <p:nvPr/>
        </p:nvSpPr>
        <p:spPr>
          <a:xfrm>
            <a:off x="5285585" y="1308384"/>
            <a:ext cx="4488010" cy="1551264"/>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100" dirty="0"/>
          </a:p>
        </p:txBody>
      </p:sp>
      <p:sp>
        <p:nvSpPr>
          <p:cNvPr id="43" name="正方形/長方形 42">
            <a:extLst>
              <a:ext uri="{FF2B5EF4-FFF2-40B4-BE49-F238E27FC236}">
                <a16:creationId xmlns="" xmlns:a16="http://schemas.microsoft.com/office/drawing/2014/main" id="{489990C2-2263-4D88-ADAF-C1513F00A23E}"/>
              </a:ext>
            </a:extLst>
          </p:cNvPr>
          <p:cNvSpPr/>
          <p:nvPr/>
        </p:nvSpPr>
        <p:spPr>
          <a:xfrm>
            <a:off x="5258427" y="1445022"/>
            <a:ext cx="1797287" cy="261610"/>
          </a:xfrm>
          <a:prstGeom prst="rect">
            <a:avLst/>
          </a:prstGeom>
        </p:spPr>
        <p:txBody>
          <a:bodyPr wrap="none">
            <a:spAutoFit/>
          </a:bodyPr>
          <a:lstStyle/>
          <a:p>
            <a:r>
              <a:rPr lang="ja-JP" altLang="en-US" sz="1100" dirty="0">
                <a:solidFill>
                  <a:schemeClr val="bg1">
                    <a:lumMod val="65000"/>
                  </a:schemeClr>
                </a:solidFill>
              </a:rPr>
              <a:t>（どんな世界が実現したか）</a:t>
            </a:r>
          </a:p>
        </p:txBody>
      </p:sp>
      <p:sp>
        <p:nvSpPr>
          <p:cNvPr id="44" name="正方形/長方形 43">
            <a:extLst>
              <a:ext uri="{FF2B5EF4-FFF2-40B4-BE49-F238E27FC236}">
                <a16:creationId xmlns="" xmlns:a16="http://schemas.microsoft.com/office/drawing/2014/main" id="{E40E54BA-35BC-4E11-AB0C-40E23550551E}"/>
              </a:ext>
            </a:extLst>
          </p:cNvPr>
          <p:cNvSpPr/>
          <p:nvPr/>
        </p:nvSpPr>
        <p:spPr>
          <a:xfrm>
            <a:off x="5251806" y="1020467"/>
            <a:ext cx="4555567" cy="276999"/>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７．そしてついに・・・。</a:t>
            </a:r>
          </a:p>
        </p:txBody>
      </p:sp>
      <p:pic>
        <p:nvPicPr>
          <p:cNvPr id="45" name="図 44">
            <a:extLst>
              <a:ext uri="{FF2B5EF4-FFF2-40B4-BE49-F238E27FC236}">
                <a16:creationId xmlns="" xmlns:a16="http://schemas.microsoft.com/office/drawing/2014/main" id="{0E5F2C42-FA08-42B2-AECF-2E0A1AD9F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68" y="22622"/>
            <a:ext cx="730275" cy="730275"/>
          </a:xfrm>
          <a:prstGeom prst="rect">
            <a:avLst/>
          </a:prstGeom>
        </p:spPr>
      </p:pic>
      <p:pic>
        <p:nvPicPr>
          <p:cNvPr id="47" name="図 46">
            <a:extLst>
              <a:ext uri="{FF2B5EF4-FFF2-40B4-BE49-F238E27FC236}">
                <a16:creationId xmlns="" xmlns:a16="http://schemas.microsoft.com/office/drawing/2014/main" id="{27C36309-97E7-4619-8B56-21A8F75B4B9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6489" y="2452267"/>
            <a:ext cx="261611" cy="261611"/>
          </a:xfrm>
          <a:prstGeom prst="rect">
            <a:avLst/>
          </a:prstGeom>
        </p:spPr>
      </p:pic>
      <p:pic>
        <p:nvPicPr>
          <p:cNvPr id="48" name="図 47">
            <a:extLst>
              <a:ext uri="{FF2B5EF4-FFF2-40B4-BE49-F238E27FC236}">
                <a16:creationId xmlns="" xmlns:a16="http://schemas.microsoft.com/office/drawing/2014/main" id="{97BD9546-E3E7-4628-8419-707D15F576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3383" y="1287134"/>
            <a:ext cx="261611" cy="261611"/>
          </a:xfrm>
          <a:prstGeom prst="rect">
            <a:avLst/>
          </a:prstGeom>
        </p:spPr>
      </p:pic>
      <p:pic>
        <p:nvPicPr>
          <p:cNvPr id="49" name="図 48">
            <a:extLst>
              <a:ext uri="{FF2B5EF4-FFF2-40B4-BE49-F238E27FC236}">
                <a16:creationId xmlns="" xmlns:a16="http://schemas.microsoft.com/office/drawing/2014/main" id="{B3E4EA33-271D-4C36-92E0-C997AB52074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6461" y="3733636"/>
            <a:ext cx="261611" cy="261611"/>
          </a:xfrm>
          <a:prstGeom prst="rect">
            <a:avLst/>
          </a:prstGeom>
        </p:spPr>
      </p:pic>
      <p:pic>
        <p:nvPicPr>
          <p:cNvPr id="50" name="図 49">
            <a:extLst>
              <a:ext uri="{FF2B5EF4-FFF2-40B4-BE49-F238E27FC236}">
                <a16:creationId xmlns="" xmlns:a16="http://schemas.microsoft.com/office/drawing/2014/main" id="{C43A71C2-3946-4867-90B3-76CDB3A60151}"/>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5244" y="5345195"/>
            <a:ext cx="261611" cy="261611"/>
          </a:xfrm>
          <a:prstGeom prst="rect">
            <a:avLst/>
          </a:prstGeom>
        </p:spPr>
      </p:pic>
      <p:pic>
        <p:nvPicPr>
          <p:cNvPr id="51" name="図 50">
            <a:extLst>
              <a:ext uri="{FF2B5EF4-FFF2-40B4-BE49-F238E27FC236}">
                <a16:creationId xmlns="" xmlns:a16="http://schemas.microsoft.com/office/drawing/2014/main" id="{F6596E20-6A5E-4AED-890A-12620AF9E76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35998" y="4929842"/>
            <a:ext cx="261611" cy="261611"/>
          </a:xfrm>
          <a:prstGeom prst="rect">
            <a:avLst/>
          </a:prstGeom>
        </p:spPr>
      </p:pic>
      <p:pic>
        <p:nvPicPr>
          <p:cNvPr id="52" name="図 51">
            <a:extLst>
              <a:ext uri="{FF2B5EF4-FFF2-40B4-BE49-F238E27FC236}">
                <a16:creationId xmlns="" xmlns:a16="http://schemas.microsoft.com/office/drawing/2014/main" id="{0C2983E9-B3DE-437F-B5D3-C27525A6739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96816" y="3286754"/>
            <a:ext cx="261611" cy="261611"/>
          </a:xfrm>
          <a:prstGeom prst="rect">
            <a:avLst/>
          </a:prstGeom>
        </p:spPr>
      </p:pic>
      <p:pic>
        <p:nvPicPr>
          <p:cNvPr id="53" name="図 52">
            <a:extLst>
              <a:ext uri="{FF2B5EF4-FFF2-40B4-BE49-F238E27FC236}">
                <a16:creationId xmlns="" xmlns:a16="http://schemas.microsoft.com/office/drawing/2014/main" id="{77403152-114A-4362-AE53-EA2CB51344DB}"/>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96816" y="1392348"/>
            <a:ext cx="261611" cy="261611"/>
          </a:xfrm>
          <a:prstGeom prst="rect">
            <a:avLst/>
          </a:prstGeom>
        </p:spPr>
      </p:pic>
      <p:sp>
        <p:nvSpPr>
          <p:cNvPr id="42" name="正方形/長方形 41">
            <a:extLst>
              <a:ext uri="{FF2B5EF4-FFF2-40B4-BE49-F238E27FC236}">
                <a16:creationId xmlns="" xmlns:a16="http://schemas.microsoft.com/office/drawing/2014/main" id="{6E1E7DA3-26BE-40E3-BDAA-5961CA1CC611}"/>
              </a:ext>
            </a:extLst>
          </p:cNvPr>
          <p:cNvSpPr/>
          <p:nvPr/>
        </p:nvSpPr>
        <p:spPr>
          <a:xfrm>
            <a:off x="8236425" y="-25709"/>
            <a:ext cx="1669576" cy="498022"/>
          </a:xfrm>
          <a:prstGeom prst="rect">
            <a:avLst/>
          </a:prstGeom>
          <a:solidFill>
            <a:srgbClr val="FF4B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選択必須 </a:t>
            </a:r>
            <a:r>
              <a:rPr kumimoji="1" lang="en-US" altLang="ja-JP" dirty="0"/>
              <a:t>1/3</a:t>
            </a:r>
          </a:p>
        </p:txBody>
      </p:sp>
      <p:sp>
        <p:nvSpPr>
          <p:cNvPr id="2" name="スライド番号プレースホルダー 1">
            <a:extLst>
              <a:ext uri="{FF2B5EF4-FFF2-40B4-BE49-F238E27FC236}">
                <a16:creationId xmlns="" xmlns:a16="http://schemas.microsoft.com/office/drawing/2014/main" id="{BF87DCFA-71CB-CD4D-A8FF-5093B05E788E}"/>
              </a:ext>
            </a:extLst>
          </p:cNvPr>
          <p:cNvSpPr>
            <a:spLocks noGrp="1"/>
          </p:cNvSpPr>
          <p:nvPr>
            <p:ph type="sldNum" sz="quarter" idx="12"/>
          </p:nvPr>
        </p:nvSpPr>
        <p:spPr>
          <a:xfrm>
            <a:off x="3869976" y="6495694"/>
            <a:ext cx="2311400" cy="365125"/>
          </a:xfrm>
        </p:spPr>
        <p:txBody>
          <a:bodyPr/>
          <a:lstStyle/>
          <a:p>
            <a:pPr algn="ctr"/>
            <a:fld id="{0360070F-1F01-CB47-988A-781B00657B9B}" type="slidenum">
              <a:rPr kumimoji="1" lang="ja-JP" altLang="en-US" smtClean="0"/>
              <a:pPr algn="ctr"/>
              <a:t>7</a:t>
            </a:fld>
            <a:endParaRPr kumimoji="1" lang="ja-JP" altLang="en-US" dirty="0"/>
          </a:p>
        </p:txBody>
      </p:sp>
    </p:spTree>
    <p:extLst>
      <p:ext uri="{BB962C8B-B14F-4D97-AF65-F5344CB8AC3E}">
        <p14:creationId xmlns:p14="http://schemas.microsoft.com/office/powerpoint/2010/main" val="78667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p:cNvCxnSpPr/>
          <p:nvPr/>
        </p:nvCxnSpPr>
        <p:spPr>
          <a:xfrm>
            <a:off x="432668" y="800909"/>
            <a:ext cx="907206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タイトル 1">
            <a:extLst>
              <a:ext uri="{FF2B5EF4-FFF2-40B4-BE49-F238E27FC236}">
                <a16:creationId xmlns="" xmlns:a16="http://schemas.microsoft.com/office/drawing/2014/main" id="{416FF731-4B36-8248-BB23-AC0C8FF47BB2}"/>
              </a:ext>
            </a:extLst>
          </p:cNvPr>
          <p:cNvSpPr txBox="1">
            <a:spLocks/>
          </p:cNvSpPr>
          <p:nvPr/>
        </p:nvSpPr>
        <p:spPr>
          <a:xfrm>
            <a:off x="1044955" y="151121"/>
            <a:ext cx="6428890" cy="6795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500" b="1" dirty="0">
                <a:latin typeface="Meiryo"/>
                <a:ea typeface="Meiryo"/>
                <a:cs typeface="Meiryo"/>
              </a:rPr>
              <a:t>5-2.</a:t>
            </a:r>
            <a:r>
              <a:rPr lang="ja-JP" altLang="en-US" sz="2500" b="1" dirty="0">
                <a:latin typeface="Meiryo"/>
                <a:ea typeface="Meiryo"/>
                <a:cs typeface="Meiryo"/>
              </a:rPr>
              <a:t>メディアの見出しを妄想しよう！</a:t>
            </a:r>
          </a:p>
        </p:txBody>
      </p:sp>
      <p:sp>
        <p:nvSpPr>
          <p:cNvPr id="13" name="サブタイトル 2">
            <a:extLst>
              <a:ext uri="{FF2B5EF4-FFF2-40B4-BE49-F238E27FC236}">
                <a16:creationId xmlns="" xmlns:a16="http://schemas.microsoft.com/office/drawing/2014/main" id="{AEC3ED58-850C-4AD0-A906-5C272882CE5A}"/>
              </a:ext>
            </a:extLst>
          </p:cNvPr>
          <p:cNvSpPr txBox="1">
            <a:spLocks/>
          </p:cNvSpPr>
          <p:nvPr/>
        </p:nvSpPr>
        <p:spPr>
          <a:xfrm>
            <a:off x="467831" y="1209354"/>
            <a:ext cx="4315653" cy="3452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b="1" i="0" kern="1200">
                <a:solidFill>
                  <a:schemeClr val="tx1"/>
                </a:solidFill>
                <a:latin typeface="メイリオ"/>
                <a:ea typeface="メイリオ"/>
                <a:cs typeface="メイリオ"/>
              </a:defRPr>
            </a:lvl1pPr>
            <a:lvl2pPr marL="742950" indent="-285750" algn="l" defTabSz="914400" rtl="0" eaLnBrk="1" latinLnBrk="0" hangingPunct="1">
              <a:spcBef>
                <a:spcPct val="20000"/>
              </a:spcBef>
              <a:buFontTx/>
              <a:buBlip>
                <a:blip r:embed="rId3"/>
              </a:buBlip>
              <a:defRPr kumimoji="1" sz="2400" b="1" i="0" kern="1200">
                <a:solidFill>
                  <a:schemeClr val="tx1"/>
                </a:solidFill>
                <a:latin typeface="メイリオ"/>
                <a:ea typeface="メイリオ"/>
                <a:cs typeface="メイリオ"/>
              </a:defRPr>
            </a:lvl2pPr>
            <a:lvl3pPr marL="1143000" indent="-228600" algn="l" defTabSz="914400" rtl="0" eaLnBrk="1" latinLnBrk="0" hangingPunct="1">
              <a:spcBef>
                <a:spcPct val="20000"/>
              </a:spcBef>
              <a:buFontTx/>
              <a:buBlip>
                <a:blip r:embed="rId3"/>
              </a:buBlip>
              <a:defRPr kumimoji="1" sz="2000" b="1" i="0" kern="1200">
                <a:solidFill>
                  <a:schemeClr val="tx1"/>
                </a:solidFill>
                <a:latin typeface="メイリオ"/>
                <a:ea typeface="メイリオ"/>
                <a:cs typeface="メイリオ"/>
              </a:defRPr>
            </a:lvl3pPr>
            <a:lvl4pPr marL="16002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4pPr>
            <a:lvl5pPr marL="20574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1200" dirty="0">
                <a:latin typeface="Meiryo"/>
                <a:ea typeface="Meiryo"/>
                <a:cs typeface="Meiryo"/>
              </a:rPr>
              <a:t>見出し</a:t>
            </a:r>
          </a:p>
        </p:txBody>
      </p:sp>
      <p:sp>
        <p:nvSpPr>
          <p:cNvPr id="42" name="正方形/長方形 41">
            <a:extLst>
              <a:ext uri="{FF2B5EF4-FFF2-40B4-BE49-F238E27FC236}">
                <a16:creationId xmlns="" xmlns:a16="http://schemas.microsoft.com/office/drawing/2014/main" id="{94EE6561-DB51-4BA5-B547-26FD10305415}"/>
              </a:ext>
            </a:extLst>
          </p:cNvPr>
          <p:cNvSpPr/>
          <p:nvPr/>
        </p:nvSpPr>
        <p:spPr>
          <a:xfrm>
            <a:off x="530345" y="1544129"/>
            <a:ext cx="4488010" cy="991524"/>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ＸＸＸＸＸＸＸＸＸＸＸＸ</a:t>
            </a:r>
            <a:endParaRPr kumimoji="1" lang="en-US" altLang="ja-JP" sz="3200" dirty="0"/>
          </a:p>
          <a:p>
            <a:pPr algn="ctr"/>
            <a:r>
              <a:rPr kumimoji="1" lang="ja-JP" altLang="en-US" sz="2400" dirty="0"/>
              <a:t>（</a:t>
            </a:r>
            <a:r>
              <a:rPr kumimoji="1" lang="en-US" altLang="ja-JP" sz="2400" dirty="0"/>
              <a:t>9-13</a:t>
            </a:r>
            <a:r>
              <a:rPr kumimoji="1" lang="ja-JP" altLang="en-US" sz="2400" dirty="0"/>
              <a:t>文字以内）</a:t>
            </a:r>
          </a:p>
        </p:txBody>
      </p:sp>
      <p:sp>
        <p:nvSpPr>
          <p:cNvPr id="46" name="サブタイトル 2">
            <a:extLst>
              <a:ext uri="{FF2B5EF4-FFF2-40B4-BE49-F238E27FC236}">
                <a16:creationId xmlns="" xmlns:a16="http://schemas.microsoft.com/office/drawing/2014/main" id="{E1E83C80-F881-4F56-882B-F920244D23FD}"/>
              </a:ext>
            </a:extLst>
          </p:cNvPr>
          <p:cNvSpPr txBox="1">
            <a:spLocks/>
          </p:cNvSpPr>
          <p:nvPr/>
        </p:nvSpPr>
        <p:spPr>
          <a:xfrm>
            <a:off x="785790" y="2660168"/>
            <a:ext cx="4315653" cy="3452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b="1" i="0" kern="1200">
                <a:solidFill>
                  <a:schemeClr val="tx1"/>
                </a:solidFill>
                <a:latin typeface="メイリオ"/>
                <a:ea typeface="メイリオ"/>
                <a:cs typeface="メイリオ"/>
              </a:defRPr>
            </a:lvl1pPr>
            <a:lvl2pPr marL="742950" indent="-285750" algn="l" defTabSz="914400" rtl="0" eaLnBrk="1" latinLnBrk="0" hangingPunct="1">
              <a:spcBef>
                <a:spcPct val="20000"/>
              </a:spcBef>
              <a:buFontTx/>
              <a:buBlip>
                <a:blip r:embed="rId3"/>
              </a:buBlip>
              <a:defRPr kumimoji="1" sz="2400" b="1" i="0" kern="1200">
                <a:solidFill>
                  <a:schemeClr val="tx1"/>
                </a:solidFill>
                <a:latin typeface="メイリオ"/>
                <a:ea typeface="メイリオ"/>
                <a:cs typeface="メイリオ"/>
              </a:defRPr>
            </a:lvl2pPr>
            <a:lvl3pPr marL="1143000" indent="-228600" algn="l" defTabSz="914400" rtl="0" eaLnBrk="1" latinLnBrk="0" hangingPunct="1">
              <a:spcBef>
                <a:spcPct val="20000"/>
              </a:spcBef>
              <a:buFontTx/>
              <a:buBlip>
                <a:blip r:embed="rId3"/>
              </a:buBlip>
              <a:defRPr kumimoji="1" sz="2000" b="1" i="0" kern="1200">
                <a:solidFill>
                  <a:schemeClr val="tx1"/>
                </a:solidFill>
                <a:latin typeface="メイリオ"/>
                <a:ea typeface="メイリオ"/>
                <a:cs typeface="メイリオ"/>
              </a:defRPr>
            </a:lvl3pPr>
            <a:lvl4pPr marL="16002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4pPr>
            <a:lvl5pPr marL="20574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1200" dirty="0">
                <a:latin typeface="Meiryo"/>
                <a:ea typeface="Meiryo"/>
                <a:cs typeface="Meiryo"/>
              </a:rPr>
              <a:t>記事内容</a:t>
            </a:r>
          </a:p>
        </p:txBody>
      </p:sp>
      <p:sp>
        <p:nvSpPr>
          <p:cNvPr id="47" name="正方形/長方形 46">
            <a:extLst>
              <a:ext uri="{FF2B5EF4-FFF2-40B4-BE49-F238E27FC236}">
                <a16:creationId xmlns="" xmlns:a16="http://schemas.microsoft.com/office/drawing/2014/main" id="{6F141EBE-E397-44DA-B820-BF1787A6F5AB}"/>
              </a:ext>
            </a:extLst>
          </p:cNvPr>
          <p:cNvSpPr/>
          <p:nvPr/>
        </p:nvSpPr>
        <p:spPr>
          <a:xfrm>
            <a:off x="527238" y="2991293"/>
            <a:ext cx="9080183" cy="3469833"/>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100" dirty="0"/>
          </a:p>
        </p:txBody>
      </p:sp>
      <p:sp>
        <p:nvSpPr>
          <p:cNvPr id="48" name="正方形/長方形 47">
            <a:extLst>
              <a:ext uri="{FF2B5EF4-FFF2-40B4-BE49-F238E27FC236}">
                <a16:creationId xmlns="" xmlns:a16="http://schemas.microsoft.com/office/drawing/2014/main" id="{BB237EC6-77A2-4C40-AD0F-B3DC17AC842D}"/>
              </a:ext>
            </a:extLst>
          </p:cNvPr>
          <p:cNvSpPr/>
          <p:nvPr/>
        </p:nvSpPr>
        <p:spPr>
          <a:xfrm>
            <a:off x="4447092" y="4383870"/>
            <a:ext cx="1237839" cy="307777"/>
          </a:xfrm>
          <a:prstGeom prst="rect">
            <a:avLst/>
          </a:prstGeom>
        </p:spPr>
        <p:txBody>
          <a:bodyPr wrap="none">
            <a:spAutoFit/>
          </a:bodyPr>
          <a:lstStyle/>
          <a:p>
            <a:r>
              <a:rPr lang="ja-JP" altLang="en-US" sz="1400" dirty="0">
                <a:solidFill>
                  <a:schemeClr val="bg1">
                    <a:lumMod val="65000"/>
                  </a:schemeClr>
                </a:solidFill>
              </a:rPr>
              <a:t>自由記入です</a:t>
            </a:r>
          </a:p>
        </p:txBody>
      </p:sp>
      <p:sp>
        <p:nvSpPr>
          <p:cNvPr id="49" name="正方形/長方形 48">
            <a:extLst>
              <a:ext uri="{FF2B5EF4-FFF2-40B4-BE49-F238E27FC236}">
                <a16:creationId xmlns="" xmlns:a16="http://schemas.microsoft.com/office/drawing/2014/main" id="{FDF58EE5-02C8-4F79-8597-62464AFCA064}"/>
              </a:ext>
            </a:extLst>
          </p:cNvPr>
          <p:cNvSpPr/>
          <p:nvPr/>
        </p:nvSpPr>
        <p:spPr>
          <a:xfrm>
            <a:off x="5523613" y="1958268"/>
            <a:ext cx="3599062" cy="523220"/>
          </a:xfrm>
          <a:prstGeom prst="rect">
            <a:avLst/>
          </a:prstGeom>
        </p:spPr>
        <p:txBody>
          <a:bodyPr wrap="none">
            <a:spAutoFit/>
          </a:bodyPr>
          <a:lstStyle/>
          <a:p>
            <a:r>
              <a:rPr lang="ja-JP" altLang="en-US" sz="1400" dirty="0">
                <a:solidFill>
                  <a:schemeClr val="bg1">
                    <a:lumMod val="65000"/>
                  </a:schemeClr>
                </a:solidFill>
              </a:rPr>
              <a:t>◎◎新聞</a:t>
            </a:r>
            <a:r>
              <a:rPr lang="en-US" altLang="ja-JP" sz="1400" dirty="0">
                <a:solidFill>
                  <a:schemeClr val="bg1">
                    <a:lumMod val="65000"/>
                  </a:schemeClr>
                </a:solidFill>
              </a:rPr>
              <a:t>/</a:t>
            </a:r>
            <a:r>
              <a:rPr lang="ja-JP" altLang="en-US" sz="1400" dirty="0">
                <a:solidFill>
                  <a:schemeClr val="bg1">
                    <a:lumMod val="65000"/>
                  </a:schemeClr>
                </a:solidFill>
              </a:rPr>
              <a:t>＃＃テレビ</a:t>
            </a:r>
            <a:r>
              <a:rPr lang="en-US" altLang="ja-JP" sz="1400" dirty="0">
                <a:solidFill>
                  <a:schemeClr val="bg1">
                    <a:lumMod val="65000"/>
                  </a:schemeClr>
                </a:solidFill>
              </a:rPr>
              <a:t>/</a:t>
            </a:r>
            <a:r>
              <a:rPr lang="ja-JP" altLang="en-US" sz="1400" dirty="0">
                <a:solidFill>
                  <a:schemeClr val="bg1">
                    <a:lumMod val="65000"/>
                  </a:schemeClr>
                </a:solidFill>
              </a:rPr>
              <a:t>＊＊雑誌など載りたい</a:t>
            </a:r>
            <a:endParaRPr lang="en-US" altLang="ja-JP" sz="1400" dirty="0">
              <a:solidFill>
                <a:schemeClr val="bg1">
                  <a:lumMod val="65000"/>
                </a:schemeClr>
              </a:solidFill>
            </a:endParaRPr>
          </a:p>
          <a:p>
            <a:r>
              <a:rPr lang="ja-JP" altLang="en-US" sz="1400" dirty="0">
                <a:solidFill>
                  <a:schemeClr val="bg1">
                    <a:lumMod val="65000"/>
                  </a:schemeClr>
                </a:solidFill>
              </a:rPr>
              <a:t>媒体イメージがあればココにご記入ください。</a:t>
            </a:r>
          </a:p>
        </p:txBody>
      </p:sp>
      <p:sp>
        <p:nvSpPr>
          <p:cNvPr id="50" name="正方形/長方形 49">
            <a:extLst>
              <a:ext uri="{FF2B5EF4-FFF2-40B4-BE49-F238E27FC236}">
                <a16:creationId xmlns="" xmlns:a16="http://schemas.microsoft.com/office/drawing/2014/main" id="{3AB0BE91-3CDB-4E67-A89D-1E5AA6C9FAAD}"/>
              </a:ext>
            </a:extLst>
          </p:cNvPr>
          <p:cNvSpPr/>
          <p:nvPr/>
        </p:nvSpPr>
        <p:spPr>
          <a:xfrm>
            <a:off x="5122517" y="1548166"/>
            <a:ext cx="4488010" cy="991524"/>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ja-JP" altLang="en-US" sz="2400" dirty="0"/>
              <a:t>＃＃＃ニュース！</a:t>
            </a:r>
            <a:endParaRPr kumimoji="1" lang="ja-JP" altLang="en-US" sz="2400" dirty="0"/>
          </a:p>
        </p:txBody>
      </p:sp>
      <p:pic>
        <p:nvPicPr>
          <p:cNvPr id="51" name="図 50">
            <a:extLst>
              <a:ext uri="{FF2B5EF4-FFF2-40B4-BE49-F238E27FC236}">
                <a16:creationId xmlns="" xmlns:a16="http://schemas.microsoft.com/office/drawing/2014/main" id="{DBED17CE-BEFE-42E2-AB38-301851489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68" y="40892"/>
            <a:ext cx="730275" cy="730275"/>
          </a:xfrm>
          <a:prstGeom prst="rect">
            <a:avLst/>
          </a:prstGeom>
        </p:spPr>
      </p:pic>
      <p:pic>
        <p:nvPicPr>
          <p:cNvPr id="52" name="図 51">
            <a:extLst>
              <a:ext uri="{FF2B5EF4-FFF2-40B4-BE49-F238E27FC236}">
                <a16:creationId xmlns="" xmlns:a16="http://schemas.microsoft.com/office/drawing/2014/main" id="{9BA9DA0D-7C71-42ED-86BE-A4C8FF43729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22517" y="1583882"/>
            <a:ext cx="261611" cy="261611"/>
          </a:xfrm>
          <a:prstGeom prst="rect">
            <a:avLst/>
          </a:prstGeom>
        </p:spPr>
      </p:pic>
      <p:pic>
        <p:nvPicPr>
          <p:cNvPr id="53" name="図 52">
            <a:extLst>
              <a:ext uri="{FF2B5EF4-FFF2-40B4-BE49-F238E27FC236}">
                <a16:creationId xmlns="" xmlns:a16="http://schemas.microsoft.com/office/drawing/2014/main" id="{EA541EE9-C168-40C1-81A2-93A1C340A679}"/>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9300" y="1570667"/>
            <a:ext cx="261611" cy="261611"/>
          </a:xfrm>
          <a:prstGeom prst="rect">
            <a:avLst/>
          </a:prstGeom>
        </p:spPr>
      </p:pic>
      <p:pic>
        <p:nvPicPr>
          <p:cNvPr id="54" name="図 53">
            <a:extLst>
              <a:ext uri="{FF2B5EF4-FFF2-40B4-BE49-F238E27FC236}">
                <a16:creationId xmlns="" xmlns:a16="http://schemas.microsoft.com/office/drawing/2014/main" id="{935FC500-A033-4F60-8633-916F46003B68}"/>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1930" y="2690828"/>
            <a:ext cx="261611" cy="261611"/>
          </a:xfrm>
          <a:prstGeom prst="rect">
            <a:avLst/>
          </a:prstGeom>
        </p:spPr>
      </p:pic>
      <p:sp>
        <p:nvSpPr>
          <p:cNvPr id="55" name="サブタイトル 2">
            <a:extLst>
              <a:ext uri="{FF2B5EF4-FFF2-40B4-BE49-F238E27FC236}">
                <a16:creationId xmlns="" xmlns:a16="http://schemas.microsoft.com/office/drawing/2014/main" id="{8821DF04-D12B-44E7-93EA-EBEFF6833EDD}"/>
              </a:ext>
            </a:extLst>
          </p:cNvPr>
          <p:cNvSpPr txBox="1">
            <a:spLocks/>
          </p:cNvSpPr>
          <p:nvPr/>
        </p:nvSpPr>
        <p:spPr>
          <a:xfrm>
            <a:off x="467831" y="895682"/>
            <a:ext cx="5055782" cy="3452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b="1" i="0" kern="1200">
                <a:solidFill>
                  <a:schemeClr val="tx1"/>
                </a:solidFill>
                <a:latin typeface="メイリオ"/>
                <a:ea typeface="メイリオ"/>
                <a:cs typeface="メイリオ"/>
              </a:defRPr>
            </a:lvl1pPr>
            <a:lvl2pPr marL="742950" indent="-285750" algn="l" defTabSz="914400" rtl="0" eaLnBrk="1" latinLnBrk="0" hangingPunct="1">
              <a:spcBef>
                <a:spcPct val="20000"/>
              </a:spcBef>
              <a:buFontTx/>
              <a:buBlip>
                <a:blip r:embed="rId3"/>
              </a:buBlip>
              <a:defRPr kumimoji="1" sz="2400" b="1" i="0" kern="1200">
                <a:solidFill>
                  <a:schemeClr val="tx1"/>
                </a:solidFill>
                <a:latin typeface="メイリオ"/>
                <a:ea typeface="メイリオ"/>
                <a:cs typeface="メイリオ"/>
              </a:defRPr>
            </a:lvl2pPr>
            <a:lvl3pPr marL="1143000" indent="-228600" algn="l" defTabSz="914400" rtl="0" eaLnBrk="1" latinLnBrk="0" hangingPunct="1">
              <a:spcBef>
                <a:spcPct val="20000"/>
              </a:spcBef>
              <a:buFontTx/>
              <a:buBlip>
                <a:blip r:embed="rId3"/>
              </a:buBlip>
              <a:defRPr kumimoji="1" sz="2000" b="1" i="0" kern="1200">
                <a:solidFill>
                  <a:schemeClr val="tx1"/>
                </a:solidFill>
                <a:latin typeface="メイリオ"/>
                <a:ea typeface="メイリオ"/>
                <a:cs typeface="メイリオ"/>
              </a:defRPr>
            </a:lvl3pPr>
            <a:lvl4pPr marL="16002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4pPr>
            <a:lvl5pPr marL="20574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1200" dirty="0">
                <a:solidFill>
                  <a:schemeClr val="bg1">
                    <a:lumMod val="75000"/>
                  </a:schemeClr>
                </a:solidFill>
                <a:latin typeface="Meiryo"/>
                <a:ea typeface="Meiryo"/>
                <a:cs typeface="Meiryo"/>
              </a:rPr>
              <a:t>もしも今回のプロジェクトがメディアに取り上げられたなら？</a:t>
            </a:r>
          </a:p>
        </p:txBody>
      </p:sp>
      <p:sp>
        <p:nvSpPr>
          <p:cNvPr id="18" name="正方形/長方形 17">
            <a:extLst>
              <a:ext uri="{FF2B5EF4-FFF2-40B4-BE49-F238E27FC236}">
                <a16:creationId xmlns="" xmlns:a16="http://schemas.microsoft.com/office/drawing/2014/main" id="{18781E25-3782-4A18-A615-44E9518473A7}"/>
              </a:ext>
            </a:extLst>
          </p:cNvPr>
          <p:cNvSpPr/>
          <p:nvPr/>
        </p:nvSpPr>
        <p:spPr>
          <a:xfrm>
            <a:off x="8236425" y="-25709"/>
            <a:ext cx="1669576" cy="498022"/>
          </a:xfrm>
          <a:prstGeom prst="rect">
            <a:avLst/>
          </a:prstGeom>
          <a:solidFill>
            <a:srgbClr val="FF4B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選択必須 </a:t>
            </a:r>
            <a:r>
              <a:rPr kumimoji="1" lang="en-US" altLang="ja-JP" dirty="0"/>
              <a:t>2/3</a:t>
            </a:r>
          </a:p>
        </p:txBody>
      </p:sp>
      <p:sp>
        <p:nvSpPr>
          <p:cNvPr id="2" name="スライド番号プレースホルダー 1">
            <a:extLst>
              <a:ext uri="{FF2B5EF4-FFF2-40B4-BE49-F238E27FC236}">
                <a16:creationId xmlns="" xmlns:a16="http://schemas.microsoft.com/office/drawing/2014/main" id="{29DBA45E-3D73-6647-8940-ADB49A625B2E}"/>
              </a:ext>
            </a:extLst>
          </p:cNvPr>
          <p:cNvSpPr>
            <a:spLocks noGrp="1"/>
          </p:cNvSpPr>
          <p:nvPr>
            <p:ph type="sldNum" sz="quarter" idx="12"/>
          </p:nvPr>
        </p:nvSpPr>
        <p:spPr>
          <a:xfrm>
            <a:off x="3627784" y="6427126"/>
            <a:ext cx="2311400" cy="365125"/>
          </a:xfrm>
        </p:spPr>
        <p:txBody>
          <a:bodyPr/>
          <a:lstStyle/>
          <a:p>
            <a:pPr algn="ctr"/>
            <a:fld id="{0360070F-1F01-CB47-988A-781B00657B9B}" type="slidenum">
              <a:rPr kumimoji="1" lang="ja-JP" altLang="en-US" smtClean="0"/>
              <a:pPr algn="ctr"/>
              <a:t>8</a:t>
            </a:fld>
            <a:endParaRPr kumimoji="1" lang="ja-JP" altLang="en-US" dirty="0"/>
          </a:p>
        </p:txBody>
      </p:sp>
    </p:spTree>
    <p:extLst>
      <p:ext uri="{BB962C8B-B14F-4D97-AF65-F5344CB8AC3E}">
        <p14:creationId xmlns:p14="http://schemas.microsoft.com/office/powerpoint/2010/main" val="245140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2">
            <a:extLst>
              <a:ext uri="{FF2B5EF4-FFF2-40B4-BE49-F238E27FC236}">
                <a16:creationId xmlns="" xmlns:a16="http://schemas.microsoft.com/office/drawing/2014/main" id="{1DAF6782-4996-4AF7-AC06-DACEE4516F94}"/>
              </a:ext>
            </a:extLst>
          </p:cNvPr>
          <p:cNvSpPr txBox="1">
            <a:spLocks/>
          </p:cNvSpPr>
          <p:nvPr/>
        </p:nvSpPr>
        <p:spPr>
          <a:xfrm>
            <a:off x="464990" y="1049034"/>
            <a:ext cx="4315653" cy="3452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b="1" i="0" kern="1200">
                <a:solidFill>
                  <a:schemeClr val="tx1"/>
                </a:solidFill>
                <a:latin typeface="メイリオ"/>
                <a:ea typeface="メイリオ"/>
                <a:cs typeface="メイリオ"/>
              </a:defRPr>
            </a:lvl1pPr>
            <a:lvl2pPr marL="742950" indent="-285750" algn="l" defTabSz="914400" rtl="0" eaLnBrk="1" latinLnBrk="0" hangingPunct="1">
              <a:spcBef>
                <a:spcPct val="20000"/>
              </a:spcBef>
              <a:buFontTx/>
              <a:buBlip>
                <a:blip r:embed="rId3"/>
              </a:buBlip>
              <a:defRPr kumimoji="1" sz="2400" b="1" i="0" kern="1200">
                <a:solidFill>
                  <a:schemeClr val="tx1"/>
                </a:solidFill>
                <a:latin typeface="メイリオ"/>
                <a:ea typeface="メイリオ"/>
                <a:cs typeface="メイリオ"/>
              </a:defRPr>
            </a:lvl2pPr>
            <a:lvl3pPr marL="1143000" indent="-228600" algn="l" defTabSz="914400" rtl="0" eaLnBrk="1" latinLnBrk="0" hangingPunct="1">
              <a:spcBef>
                <a:spcPct val="20000"/>
              </a:spcBef>
              <a:buFontTx/>
              <a:buBlip>
                <a:blip r:embed="rId3"/>
              </a:buBlip>
              <a:defRPr kumimoji="1" sz="2000" b="1" i="0" kern="1200">
                <a:solidFill>
                  <a:schemeClr val="tx1"/>
                </a:solidFill>
                <a:latin typeface="メイリオ"/>
                <a:ea typeface="メイリオ"/>
                <a:cs typeface="メイリオ"/>
              </a:defRPr>
            </a:lvl3pPr>
            <a:lvl4pPr marL="16002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4pPr>
            <a:lvl5pPr marL="20574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1600" dirty="0">
                <a:latin typeface="Meiryo"/>
                <a:ea typeface="Meiryo"/>
                <a:cs typeface="Meiryo"/>
              </a:rPr>
              <a:t>ストーリー展開</a:t>
            </a:r>
          </a:p>
        </p:txBody>
      </p:sp>
      <p:sp>
        <p:nvSpPr>
          <p:cNvPr id="21" name="サブタイトル 2">
            <a:extLst>
              <a:ext uri="{FF2B5EF4-FFF2-40B4-BE49-F238E27FC236}">
                <a16:creationId xmlns="" xmlns:a16="http://schemas.microsoft.com/office/drawing/2014/main" id="{1DAF6782-4996-4AF7-AC06-DACEE4516F94}"/>
              </a:ext>
            </a:extLst>
          </p:cNvPr>
          <p:cNvSpPr txBox="1">
            <a:spLocks/>
          </p:cNvSpPr>
          <p:nvPr/>
        </p:nvSpPr>
        <p:spPr>
          <a:xfrm>
            <a:off x="528491" y="1546725"/>
            <a:ext cx="1463594" cy="284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b="1" i="0" kern="1200">
                <a:solidFill>
                  <a:schemeClr val="tx1"/>
                </a:solidFill>
                <a:latin typeface="メイリオ"/>
                <a:ea typeface="メイリオ"/>
                <a:cs typeface="メイリオ"/>
              </a:defRPr>
            </a:lvl1pPr>
            <a:lvl2pPr marL="742950" indent="-285750" algn="l" defTabSz="914400" rtl="0" eaLnBrk="1" latinLnBrk="0" hangingPunct="1">
              <a:spcBef>
                <a:spcPct val="20000"/>
              </a:spcBef>
              <a:buFontTx/>
              <a:buBlip>
                <a:blip r:embed="rId3"/>
              </a:buBlip>
              <a:defRPr kumimoji="1" sz="2400" b="1" i="0" kern="1200">
                <a:solidFill>
                  <a:schemeClr val="tx1"/>
                </a:solidFill>
                <a:latin typeface="メイリオ"/>
                <a:ea typeface="メイリオ"/>
                <a:cs typeface="メイリオ"/>
              </a:defRPr>
            </a:lvl2pPr>
            <a:lvl3pPr marL="1143000" indent="-228600" algn="l" defTabSz="914400" rtl="0" eaLnBrk="1" latinLnBrk="0" hangingPunct="1">
              <a:spcBef>
                <a:spcPct val="20000"/>
              </a:spcBef>
              <a:buFontTx/>
              <a:buBlip>
                <a:blip r:embed="rId3"/>
              </a:buBlip>
              <a:defRPr kumimoji="1" sz="2000" b="1" i="0" kern="1200">
                <a:solidFill>
                  <a:schemeClr val="tx1"/>
                </a:solidFill>
                <a:latin typeface="メイリオ"/>
                <a:ea typeface="メイリオ"/>
                <a:cs typeface="メイリオ"/>
              </a:defRPr>
            </a:lvl3pPr>
            <a:lvl4pPr marL="16002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4pPr>
            <a:lvl5pPr marL="20574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ja-JP" sz="1200" u="sng" dirty="0">
                <a:latin typeface="Meiryo"/>
                <a:ea typeface="Meiryo"/>
                <a:cs typeface="Meiryo"/>
              </a:rPr>
              <a:t>ST</a:t>
            </a:r>
            <a:r>
              <a:rPr lang="en-US" altLang="ja-JP" sz="1200" u="sng" dirty="0">
                <a:latin typeface="Meiryo"/>
                <a:ea typeface="Meiryo"/>
                <a:cs typeface="Meiryo"/>
              </a:rPr>
              <a:t>ART</a:t>
            </a:r>
          </a:p>
        </p:txBody>
      </p:sp>
      <p:sp>
        <p:nvSpPr>
          <p:cNvPr id="42" name="サブタイトル 2">
            <a:extLst>
              <a:ext uri="{FF2B5EF4-FFF2-40B4-BE49-F238E27FC236}">
                <a16:creationId xmlns="" xmlns:a16="http://schemas.microsoft.com/office/drawing/2014/main" id="{1DAF6782-4996-4AF7-AC06-DACEE4516F94}"/>
              </a:ext>
            </a:extLst>
          </p:cNvPr>
          <p:cNvSpPr txBox="1">
            <a:spLocks/>
          </p:cNvSpPr>
          <p:nvPr/>
        </p:nvSpPr>
        <p:spPr>
          <a:xfrm>
            <a:off x="7486265" y="1546725"/>
            <a:ext cx="1463594" cy="284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b="1" i="0" kern="1200">
                <a:solidFill>
                  <a:schemeClr val="tx1"/>
                </a:solidFill>
                <a:latin typeface="メイリオ"/>
                <a:ea typeface="メイリオ"/>
                <a:cs typeface="メイリオ"/>
              </a:defRPr>
            </a:lvl1pPr>
            <a:lvl2pPr marL="742950" indent="-285750" algn="l" defTabSz="914400" rtl="0" eaLnBrk="1" latinLnBrk="0" hangingPunct="1">
              <a:spcBef>
                <a:spcPct val="20000"/>
              </a:spcBef>
              <a:buFontTx/>
              <a:buBlip>
                <a:blip r:embed="rId3"/>
              </a:buBlip>
              <a:defRPr kumimoji="1" sz="2400" b="1" i="0" kern="1200">
                <a:solidFill>
                  <a:schemeClr val="tx1"/>
                </a:solidFill>
                <a:latin typeface="メイリオ"/>
                <a:ea typeface="メイリオ"/>
                <a:cs typeface="メイリオ"/>
              </a:defRPr>
            </a:lvl2pPr>
            <a:lvl3pPr marL="1143000" indent="-228600" algn="l" defTabSz="914400" rtl="0" eaLnBrk="1" latinLnBrk="0" hangingPunct="1">
              <a:spcBef>
                <a:spcPct val="20000"/>
              </a:spcBef>
              <a:buFontTx/>
              <a:buBlip>
                <a:blip r:embed="rId3"/>
              </a:buBlip>
              <a:defRPr kumimoji="1" sz="2000" b="1" i="0" kern="1200">
                <a:solidFill>
                  <a:schemeClr val="tx1"/>
                </a:solidFill>
                <a:latin typeface="メイリオ"/>
                <a:ea typeface="メイリオ"/>
                <a:cs typeface="メイリオ"/>
              </a:defRPr>
            </a:lvl3pPr>
            <a:lvl4pPr marL="16002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4pPr>
            <a:lvl5pPr marL="2057400" indent="-228600" algn="l" defTabSz="914400" rtl="0" eaLnBrk="1" latinLnBrk="0" hangingPunct="1">
              <a:spcBef>
                <a:spcPct val="20000"/>
              </a:spcBef>
              <a:buFontTx/>
              <a:buBlip>
                <a:blip r:embed="rId3"/>
              </a:buBlip>
              <a:defRPr kumimoji="1" sz="1800" b="1" i="0" kern="1200">
                <a:solidFill>
                  <a:schemeClr val="tx1"/>
                </a:solidFill>
                <a:latin typeface="メイリオ"/>
                <a:ea typeface="メイリオ"/>
                <a:cs typeface="メイリオ"/>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200" u="sng" dirty="0">
                <a:solidFill>
                  <a:srgbClr val="000000"/>
                </a:solidFill>
                <a:latin typeface="Meiryo"/>
                <a:ea typeface="Meiryo"/>
                <a:cs typeface="Meiryo"/>
              </a:rPr>
              <a:t>GOAL</a:t>
            </a:r>
            <a:br>
              <a:rPr lang="en-US" altLang="ja-JP" sz="1200" u="sng" dirty="0">
                <a:solidFill>
                  <a:srgbClr val="000000"/>
                </a:solidFill>
                <a:latin typeface="Meiryo"/>
                <a:ea typeface="Meiryo"/>
                <a:cs typeface="Meiryo"/>
              </a:rPr>
            </a:br>
            <a:endParaRPr lang="ja-JP" altLang="en-US" sz="900" b="0" dirty="0">
              <a:solidFill>
                <a:srgbClr val="404040"/>
              </a:solidFill>
              <a:latin typeface="Meiryo"/>
              <a:ea typeface="Meiryo"/>
              <a:cs typeface="Meiryo"/>
            </a:endParaRPr>
          </a:p>
        </p:txBody>
      </p:sp>
      <p:sp>
        <p:nvSpPr>
          <p:cNvPr id="4" name="正方形/長方形 3"/>
          <p:cNvSpPr/>
          <p:nvPr/>
        </p:nvSpPr>
        <p:spPr>
          <a:xfrm>
            <a:off x="528491" y="2886710"/>
            <a:ext cx="8882209" cy="3299529"/>
          </a:xfrm>
          <a:prstGeom prst="rect">
            <a:avLst/>
          </a:prstGeom>
          <a:no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481483" y="2473534"/>
            <a:ext cx="2390738" cy="338554"/>
          </a:xfrm>
          <a:prstGeom prst="rect">
            <a:avLst/>
          </a:prstGeom>
          <a:noFill/>
        </p:spPr>
        <p:txBody>
          <a:bodyPr wrap="square" rtlCol="0">
            <a:spAutoFit/>
          </a:bodyPr>
          <a:lstStyle/>
          <a:p>
            <a:r>
              <a:rPr lang="ja-JP" altLang="en-US" sz="1600" dirty="0">
                <a:solidFill>
                  <a:srgbClr val="FF0000"/>
                </a:solidFill>
              </a:rPr>
              <a:t>ストーリー展開イメージ図</a:t>
            </a:r>
            <a:endParaRPr kumimoji="1" lang="en-US" altLang="ja-JP" sz="1600" dirty="0">
              <a:solidFill>
                <a:srgbClr val="FF0000"/>
              </a:solidFill>
            </a:endParaRPr>
          </a:p>
        </p:txBody>
      </p:sp>
      <p:cxnSp>
        <p:nvCxnSpPr>
          <p:cNvPr id="15" name="直線コネクタ 14"/>
          <p:cNvCxnSpPr/>
          <p:nvPr/>
        </p:nvCxnSpPr>
        <p:spPr>
          <a:xfrm>
            <a:off x="432668" y="800909"/>
            <a:ext cx="9072068"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タイトル 1">
            <a:extLst>
              <a:ext uri="{FF2B5EF4-FFF2-40B4-BE49-F238E27FC236}">
                <a16:creationId xmlns="" xmlns:a16="http://schemas.microsoft.com/office/drawing/2014/main" id="{416FF731-4B36-8248-BB23-AC0C8FF47BB2}"/>
              </a:ext>
            </a:extLst>
          </p:cNvPr>
          <p:cNvSpPr txBox="1">
            <a:spLocks/>
          </p:cNvSpPr>
          <p:nvPr/>
        </p:nvSpPr>
        <p:spPr>
          <a:xfrm>
            <a:off x="481483" y="154521"/>
            <a:ext cx="8024710" cy="679531"/>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latin typeface="Meiryo"/>
                <a:ea typeface="Meiryo"/>
                <a:cs typeface="Meiryo"/>
              </a:rPr>
              <a:t>　　</a:t>
            </a:r>
            <a:r>
              <a:rPr lang="en-US" altLang="ja-JP" sz="3200" b="1" dirty="0">
                <a:latin typeface="Meiryo"/>
                <a:ea typeface="Meiryo"/>
                <a:cs typeface="Meiryo"/>
              </a:rPr>
              <a:t>5-3.</a:t>
            </a:r>
            <a:r>
              <a:rPr lang="ja-JP" altLang="en-US" sz="3200" b="1" dirty="0">
                <a:latin typeface="Meiryo"/>
                <a:ea typeface="Meiryo"/>
                <a:cs typeface="Meiryo"/>
              </a:rPr>
              <a:t>プロジェクトの進化するストーリーを描こう</a:t>
            </a:r>
          </a:p>
        </p:txBody>
      </p:sp>
      <p:sp>
        <p:nvSpPr>
          <p:cNvPr id="19" name="右矢印 18">
            <a:extLst>
              <a:ext uri="{FF2B5EF4-FFF2-40B4-BE49-F238E27FC236}">
                <a16:creationId xmlns="" xmlns:a16="http://schemas.microsoft.com/office/drawing/2014/main" id="{B651957B-0DC7-8E45-BA1A-7CB653368DD5}"/>
              </a:ext>
            </a:extLst>
          </p:cNvPr>
          <p:cNvSpPr/>
          <p:nvPr/>
        </p:nvSpPr>
        <p:spPr>
          <a:xfrm>
            <a:off x="528491" y="1790265"/>
            <a:ext cx="8896026" cy="683269"/>
          </a:xfrm>
          <a:prstGeom prst="rightArrow">
            <a:avLst/>
          </a:prstGeom>
          <a:solidFill>
            <a:schemeClr val="accent2">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 xmlns:a16="http://schemas.microsoft.com/office/drawing/2014/main" id="{811B1E8D-E1BC-436A-AEE8-349E9BCF8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2319" y="-100984"/>
            <a:ext cx="970593" cy="1037969"/>
          </a:xfrm>
          <a:prstGeom prst="rect">
            <a:avLst/>
          </a:prstGeom>
        </p:spPr>
      </p:pic>
      <p:sp>
        <p:nvSpPr>
          <p:cNvPr id="22" name="正方形/長方形 21">
            <a:extLst>
              <a:ext uri="{FF2B5EF4-FFF2-40B4-BE49-F238E27FC236}">
                <a16:creationId xmlns="" xmlns:a16="http://schemas.microsoft.com/office/drawing/2014/main" id="{46498262-3719-4608-BE67-20E184E35BD9}"/>
              </a:ext>
            </a:extLst>
          </p:cNvPr>
          <p:cNvSpPr/>
          <p:nvPr/>
        </p:nvSpPr>
        <p:spPr>
          <a:xfrm>
            <a:off x="689502" y="6198646"/>
            <a:ext cx="8815234" cy="307777"/>
          </a:xfrm>
          <a:prstGeom prst="rect">
            <a:avLst/>
          </a:prstGeom>
        </p:spPr>
        <p:txBody>
          <a:bodyPr wrap="none">
            <a:spAutoFit/>
          </a:bodyPr>
          <a:lstStyle/>
          <a:p>
            <a:r>
              <a:rPr lang="ja-JP" altLang="en-US" sz="1400" dirty="0">
                <a:solidFill>
                  <a:schemeClr val="bg1">
                    <a:lumMod val="65000"/>
                  </a:schemeClr>
                </a:solidFill>
              </a:rPr>
              <a:t>プロトタイプを小さく始めて、最終形に至るまでのステップを記入するイメージのシートです。自由にご活用ください。</a:t>
            </a:r>
          </a:p>
        </p:txBody>
      </p:sp>
      <p:sp>
        <p:nvSpPr>
          <p:cNvPr id="14" name="正方形/長方形 13">
            <a:extLst>
              <a:ext uri="{FF2B5EF4-FFF2-40B4-BE49-F238E27FC236}">
                <a16:creationId xmlns="" xmlns:a16="http://schemas.microsoft.com/office/drawing/2014/main" id="{D8F98700-77B1-4BBF-9F32-399A8D36F105}"/>
              </a:ext>
            </a:extLst>
          </p:cNvPr>
          <p:cNvSpPr/>
          <p:nvPr/>
        </p:nvSpPr>
        <p:spPr>
          <a:xfrm>
            <a:off x="8236425" y="-25709"/>
            <a:ext cx="1669576" cy="498022"/>
          </a:xfrm>
          <a:prstGeom prst="rect">
            <a:avLst/>
          </a:prstGeom>
          <a:solidFill>
            <a:srgbClr val="FF4B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選択必須 </a:t>
            </a:r>
            <a:r>
              <a:rPr kumimoji="1" lang="en-US" altLang="ja-JP" dirty="0"/>
              <a:t>3/3</a:t>
            </a:r>
          </a:p>
        </p:txBody>
      </p:sp>
      <p:pic>
        <p:nvPicPr>
          <p:cNvPr id="20" name="図 19">
            <a:extLst>
              <a:ext uri="{FF2B5EF4-FFF2-40B4-BE49-F238E27FC236}">
                <a16:creationId xmlns="" xmlns:a16="http://schemas.microsoft.com/office/drawing/2014/main" id="{F3E7423D-1A98-41AE-B66F-3FD17498907B}"/>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0319" y="2533094"/>
            <a:ext cx="261611" cy="261611"/>
          </a:xfrm>
          <a:prstGeom prst="rect">
            <a:avLst/>
          </a:prstGeom>
        </p:spPr>
      </p:pic>
      <p:sp>
        <p:nvSpPr>
          <p:cNvPr id="2" name="スライド番号プレースホルダー 1">
            <a:extLst>
              <a:ext uri="{FF2B5EF4-FFF2-40B4-BE49-F238E27FC236}">
                <a16:creationId xmlns="" xmlns:a16="http://schemas.microsoft.com/office/drawing/2014/main" id="{A08145C7-9C7B-4C4D-AFFF-4879F8AA974F}"/>
              </a:ext>
            </a:extLst>
          </p:cNvPr>
          <p:cNvSpPr>
            <a:spLocks noGrp="1"/>
          </p:cNvSpPr>
          <p:nvPr>
            <p:ph type="sldNum" sz="quarter" idx="12"/>
          </p:nvPr>
        </p:nvSpPr>
        <p:spPr>
          <a:xfrm>
            <a:off x="3624943" y="6426857"/>
            <a:ext cx="2311400" cy="365125"/>
          </a:xfrm>
        </p:spPr>
        <p:txBody>
          <a:bodyPr/>
          <a:lstStyle/>
          <a:p>
            <a:pPr algn="ctr"/>
            <a:fld id="{0360070F-1F01-CB47-988A-781B00657B9B}" type="slidenum">
              <a:rPr kumimoji="1" lang="ja-JP" altLang="en-US" smtClean="0"/>
              <a:pPr algn="ctr"/>
              <a:t>9</a:t>
            </a:fld>
            <a:endParaRPr kumimoji="1" lang="ja-JP" altLang="en-US" dirty="0"/>
          </a:p>
        </p:txBody>
      </p:sp>
    </p:spTree>
    <p:extLst>
      <p:ext uri="{BB962C8B-B14F-4D97-AF65-F5344CB8AC3E}">
        <p14:creationId xmlns:p14="http://schemas.microsoft.com/office/powerpoint/2010/main" val="3484307911"/>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7139</TotalTime>
  <Words>1222</Words>
  <Application>Microsoft Macintosh PowerPoint</Application>
  <PresentationFormat>A4 210x297 mm</PresentationFormat>
  <Paragraphs>211</Paragraphs>
  <Slides>12</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Calibri</vt:lpstr>
      <vt:lpstr>Meiryo</vt:lpstr>
      <vt:lpstr>ＭＳ Ｐゴシック</vt:lpstr>
      <vt:lpstr>Wingdings</vt:lpstr>
      <vt:lpstr>メイリオ</vt:lpstr>
      <vt:lpstr>Arial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FSS-spo／Nakano Eri</dc:creator>
  <cp:keywords/>
  <dc:description/>
  <cp:lastModifiedBy>津村 翔士</cp:lastModifiedBy>
  <cp:revision>398</cp:revision>
  <cp:lastPrinted>2019-09-23T12:20:47Z</cp:lastPrinted>
  <dcterms:created xsi:type="dcterms:W3CDTF">2019-06-06T03:18:24Z</dcterms:created>
  <dcterms:modified xsi:type="dcterms:W3CDTF">2019-10-04T08:32:58Z</dcterms:modified>
  <cp:category/>
</cp:coreProperties>
</file>